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6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Rodriguez" initials="J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00"/>
    <a:srgbClr val="008000"/>
    <a:srgbClr val="009900"/>
    <a:srgbClr val="FF7C80"/>
    <a:srgbClr val="0000FF"/>
    <a:srgbClr val="006600"/>
    <a:srgbClr val="FF3300"/>
    <a:srgbClr val="CCFFCC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 autoAdjust="0"/>
    <p:restoredTop sz="94524" autoAdjust="0"/>
  </p:normalViewPr>
  <p:slideViewPr>
    <p:cSldViewPr>
      <p:cViewPr varScale="1">
        <p:scale>
          <a:sx n="103" d="100"/>
          <a:sy n="103" d="100"/>
        </p:scale>
        <p:origin x="11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0F8A6-59ED-4CA0-85FA-2B051A81B926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3C173-D336-4429-BE64-F6CFCEA90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12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52BE0-4CA4-4BD3-BC9F-B41F86E8D2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09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0632" y="6356350"/>
            <a:ext cx="914400" cy="3651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ADB79-25D6-47C0-AB51-22A13A0BBB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750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1078A-E944-47F9-B7BA-CEAF4D47042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214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2"/>
          </p:nvPr>
        </p:nvSpPr>
        <p:spPr>
          <a:xfrm>
            <a:off x="4680523" y="958850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7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7"/>
          <p:cNvSpPr>
            <a:spLocks noGrp="1"/>
          </p:cNvSpPr>
          <p:nvPr>
            <p:ph sz="quarter" idx="10"/>
          </p:nvPr>
        </p:nvSpPr>
        <p:spPr>
          <a:xfrm>
            <a:off x="354013" y="958850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132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7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166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Mandt_SOO-DOH-Presentation_NO-TEXT_5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128337"/>
            <a:ext cx="6408821" cy="96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652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0632" y="6356350"/>
            <a:ext cx="914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2/28/2017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2421" y="6356350"/>
            <a:ext cx="73312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These GOES-16 data are preliminary, non-operational data and are undergoing testing. </a:t>
            </a:r>
          </a:p>
          <a:p>
            <a:pPr>
              <a:defRPr/>
            </a:pPr>
            <a:r>
              <a:rPr lang="en-US" dirty="0"/>
              <a:t>Users bear all responsibility for inspecting the data prior to use and for the manner in which the data are utilized.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3662" y="6356350"/>
            <a:ext cx="68179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D60F4D7-1FAC-41F5-8B13-40B192A295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03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32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26774"/>
            <a:ext cx="6408821" cy="968626"/>
          </a:xfrm>
        </p:spPr>
        <p:txBody>
          <a:bodyPr/>
          <a:lstStyle/>
          <a:p>
            <a:r>
              <a:rPr lang="en-US" b="1" dirty="0"/>
              <a:t>SGPS PS-PVR SWPC </a:t>
            </a:r>
            <a:r>
              <a:rPr lang="en-US" b="1" dirty="0" smtClean="0"/>
              <a:t>Overview</a:t>
            </a:r>
            <a:br>
              <a:rPr lang="en-US" b="1" dirty="0" smtClean="0"/>
            </a:b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6" name="Shape 419"/>
          <p:cNvSpPr txBox="1">
            <a:spLocks noGrp="1"/>
          </p:cNvSpPr>
          <p:nvPr>
            <p:ph idx="1"/>
          </p:nvPr>
        </p:nvSpPr>
        <p:spPr>
          <a:xfrm>
            <a:off x="381000" y="1295400"/>
            <a:ext cx="8478253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 smtClean="0"/>
              <a:t>The SGPS data are essential to support</a:t>
            </a:r>
            <a:r>
              <a:rPr lang="en-US" sz="1800" dirty="0" smtClean="0"/>
              <a:t> </a:t>
            </a:r>
            <a:r>
              <a:rPr lang="en-US" sz="1800" dirty="0"/>
              <a:t>satellite launch and on-orbit operations, </a:t>
            </a:r>
            <a:r>
              <a:rPr lang="en-US" sz="1800" dirty="0"/>
              <a:t>human and robotic </a:t>
            </a:r>
            <a:r>
              <a:rPr lang="en-US" sz="1800" dirty="0" smtClean="0"/>
              <a:t>exploration, aviation </a:t>
            </a:r>
            <a:r>
              <a:rPr lang="en-US" sz="1800" dirty="0"/>
              <a:t>operations, and radio communication.</a:t>
            </a:r>
            <a:endParaRPr lang="en-US" sz="1800" dirty="0" smtClean="0"/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 smtClean="0"/>
              <a:t>SWPC </a:t>
            </a:r>
            <a:r>
              <a:rPr lang="en-US" sz="1800" dirty="0"/>
              <a:t>concurs with NCEI’s recommendation for SGPS L1b to transition to provisional status, </a:t>
            </a:r>
            <a:r>
              <a:rPr lang="en-US" sz="1800" dirty="0" smtClean="0"/>
              <a:t>with the </a:t>
            </a:r>
            <a:r>
              <a:rPr lang="en-US" sz="1800" dirty="0"/>
              <a:t>caveat that G16 SGPS be relied on for Solar Particle Event </a:t>
            </a:r>
            <a:r>
              <a:rPr lang="en-US" sz="1800" dirty="0" smtClean="0"/>
              <a:t>Detection until additional analysis of G17 SGPS is performed.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 smtClean="0"/>
              <a:t>G17 L1b data should be included in the operational data stream so that the SWPC forecast office can easily compare it’s performance with G16 during future </a:t>
            </a:r>
            <a:r>
              <a:rPr lang="en-US" sz="1800" dirty="0"/>
              <a:t>Solar Particle </a:t>
            </a:r>
            <a:r>
              <a:rPr lang="en-US" sz="1800" dirty="0" smtClean="0"/>
              <a:t>Events</a:t>
            </a:r>
            <a:r>
              <a:rPr lang="en-US" sz="1800" dirty="0" smtClean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/>
              <a:t>SWPC is highly appreciative of the excellent work and diligence provided by NCEI, as well as the support provided by ATC and the entire GOES project</a:t>
            </a:r>
            <a:r>
              <a:rPr lang="en-US" sz="1800" dirty="0" smtClean="0"/>
              <a:t>.</a:t>
            </a:r>
            <a:r>
              <a:rPr lang="en-US" sz="1800" dirty="0" smtClean="0"/>
              <a:t> </a:t>
            </a:r>
            <a:endParaRPr lang="en-US" sz="1800" dirty="0">
              <a:solidFill>
                <a:srgbClr val="FFFF00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 smtClean="0"/>
              <a:t>Following </a:t>
            </a:r>
            <a:r>
              <a:rPr lang="en-US" sz="1800" dirty="0" smtClean="0"/>
              <a:t>the </a:t>
            </a:r>
            <a:r>
              <a:rPr lang="en-US" sz="1800" dirty="0" smtClean="0"/>
              <a:t>analysis of G17 SGPS with </a:t>
            </a:r>
            <a:r>
              <a:rPr lang="en-US" sz="1800" dirty="0"/>
              <a:t>Solar Particle </a:t>
            </a:r>
            <a:r>
              <a:rPr lang="en-US" sz="1800" dirty="0" smtClean="0"/>
              <a:t>Event data, </a:t>
            </a:r>
            <a:r>
              <a:rPr lang="en-US" sz="1800" dirty="0" smtClean="0"/>
              <a:t>steps must be taken to validate the instrument performance and </a:t>
            </a:r>
            <a:r>
              <a:rPr lang="en-US" sz="1800" dirty="0"/>
              <a:t>to mitigate </a:t>
            </a:r>
            <a:r>
              <a:rPr lang="en-US" sz="1800" dirty="0" smtClean="0"/>
              <a:t>the effects </a:t>
            </a:r>
            <a:r>
              <a:rPr lang="en-US" sz="1800" dirty="0"/>
              <a:t>of anomalous channels on data accuracy and </a:t>
            </a:r>
            <a:r>
              <a:rPr lang="en-US" sz="1800" dirty="0" smtClean="0"/>
              <a:t>event detection. These steps include:</a:t>
            </a:r>
            <a:endParaRPr lang="en-US" sz="1800" dirty="0"/>
          </a:p>
          <a:p>
            <a:pPr lvl="1" indent="-45720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800" dirty="0" smtClean="0"/>
              <a:t>Assess </a:t>
            </a:r>
            <a:r>
              <a:rPr lang="en-US" sz="1800" dirty="0"/>
              <a:t>impacts of </a:t>
            </a:r>
            <a:r>
              <a:rPr lang="en-US" sz="1800" dirty="0" smtClean="0"/>
              <a:t>anomalous </a:t>
            </a:r>
            <a:r>
              <a:rPr lang="en-US" sz="1800" dirty="0"/>
              <a:t>channels on data accuracy and SPE </a:t>
            </a:r>
            <a:r>
              <a:rPr lang="en-US" sz="1800" dirty="0" smtClean="0"/>
              <a:t>detection</a:t>
            </a:r>
            <a:r>
              <a:rPr lang="en-US" sz="1800" dirty="0"/>
              <a:t>;</a:t>
            </a:r>
            <a:endParaRPr lang="en-US" sz="1800" dirty="0" smtClean="0"/>
          </a:p>
          <a:p>
            <a:pPr lvl="1" indent="-45720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800" dirty="0"/>
              <a:t>Implement corrections to anomalous SGPS </a:t>
            </a:r>
            <a:r>
              <a:rPr lang="en-US" sz="1800" dirty="0" smtClean="0"/>
              <a:t>channels where </a:t>
            </a:r>
            <a:r>
              <a:rPr lang="en-US" sz="1800" dirty="0" smtClean="0"/>
              <a:t>possible;</a:t>
            </a:r>
            <a:endParaRPr lang="en-US" sz="1800" dirty="0"/>
          </a:p>
          <a:p>
            <a:pPr lvl="1" indent="-45720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800" dirty="0" smtClean="0"/>
              <a:t>Consider </a:t>
            </a:r>
            <a:r>
              <a:rPr lang="en-US" sz="1800" dirty="0"/>
              <a:t>contingency </a:t>
            </a:r>
            <a:r>
              <a:rPr lang="en-US" sz="1800" dirty="0" smtClean="0"/>
              <a:t>operations </a:t>
            </a:r>
            <a:r>
              <a:rPr lang="en-US" sz="1800" smtClean="0"/>
              <a:t>if needed.</a:t>
            </a:r>
            <a:endParaRPr lang="en-US" sz="1800" dirty="0"/>
          </a:p>
          <a:p>
            <a:pPr marL="342900" marR="0" lvl="0" indent="-342900" algn="l" rt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267238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15296</TotalTime>
  <Words>192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Courier New</vt:lpstr>
      <vt:lpstr>Wingdings</vt:lpstr>
      <vt:lpstr>Custom Design</vt:lpstr>
      <vt:lpstr>SGPS PS-PVR SWPC Overview  </vt:lpstr>
    </vt:vector>
  </TitlesOfParts>
  <Company>NOAA / NESDIS / STAR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Xiangqian Wu</dc:creator>
  <cp:lastModifiedBy>Terry Onsager</cp:lastModifiedBy>
  <cp:revision>264</cp:revision>
  <cp:lastPrinted>2018-07-10T13:08:28Z</cp:lastPrinted>
  <dcterms:created xsi:type="dcterms:W3CDTF">2017-02-26T14:41:57Z</dcterms:created>
  <dcterms:modified xsi:type="dcterms:W3CDTF">2019-02-26T22:45:46Z</dcterms:modified>
</cp:coreProperties>
</file>