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4" r:id="rId4"/>
    <p:sldMasterId id="2147483665"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embeddedFontLst>
    <p:embeddedFont>
      <p:font typeface="Roboto"/>
      <p:regular r:id="rId18"/>
      <p:bold r:id="rId19"/>
      <p:italic r:id="rId20"/>
      <p:boldItalic r:id="rId21"/>
    </p:embeddedFont>
    <p:embeddedFont>
      <p:font typeface="Arial Narrow"/>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B01D032-8C21-4170-9C51-0E9361B061C2}">
  <a:tblStyle styleId="{1B01D032-8C21-4170-9C51-0E9361B061C2}"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22" Type="http://schemas.openxmlformats.org/officeDocument/2006/relationships/font" Target="fonts/ArialNarrow-regular.fntdata"/><Relationship Id="rId21" Type="http://schemas.openxmlformats.org/officeDocument/2006/relationships/font" Target="fonts/Roboto-boldItalic.fntdata"/><Relationship Id="rId24" Type="http://schemas.openxmlformats.org/officeDocument/2006/relationships/font" Target="fonts/ArialNarrow-italic.fntdata"/><Relationship Id="rId23" Type="http://schemas.openxmlformats.org/officeDocument/2006/relationships/font" Target="fonts/ArialNarrow-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5" Type="http://schemas.openxmlformats.org/officeDocument/2006/relationships/font" Target="fonts/ArialNarrow-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font" Target="fonts/Roboto-bold.fntdata"/><Relationship Id="rId1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notes"/>
          <p:cNvSpPr txBox="1"/>
          <p:nvPr>
            <p:ph idx="1" type="body"/>
          </p:nvPr>
        </p:nvSpPr>
        <p:spPr>
          <a:xfrm>
            <a:off x="701040" y="4725670"/>
            <a:ext cx="5608320" cy="3873500"/>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Clr>
                <a:schemeClr val="dk1"/>
              </a:buClr>
              <a:buSzPts val="1200"/>
              <a:buFont typeface="Calibri"/>
              <a:buNone/>
            </a:pPr>
            <a:r>
              <a:t/>
            </a:r>
            <a:endParaRPr/>
          </a:p>
        </p:txBody>
      </p:sp>
      <p:sp>
        <p:nvSpPr>
          <p:cNvPr id="180" name="Google Shape;180;p1:notes"/>
          <p:cNvSpPr/>
          <p:nvPr>
            <p:ph idx="2" type="sldImg"/>
          </p:nvPr>
        </p:nvSpPr>
        <p:spPr>
          <a:xfrm>
            <a:off x="-213783" y="387350"/>
            <a:ext cx="7437900" cy="41832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7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927990a1f3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2927990a1f3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g2927990a1f3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4fb0c07b1e_0_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g24fb0c07b1e_0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927990a1f3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927990a1f3_0_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g2927990a1f3_0_5: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4fb0c07b1e_0_0:notes"/>
          <p:cNvSpPr txBox="1"/>
          <p:nvPr>
            <p:ph idx="1" type="body"/>
          </p:nvPr>
        </p:nvSpPr>
        <p:spPr>
          <a:xfrm>
            <a:off x="701040" y="4725670"/>
            <a:ext cx="5608200" cy="3873600"/>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Clr>
                <a:schemeClr val="dk1"/>
              </a:buClr>
              <a:buSzPts val="1200"/>
              <a:buFont typeface="Calibri"/>
              <a:buNone/>
            </a:pPr>
            <a:r>
              <a:t/>
            </a:r>
            <a:endParaRPr/>
          </a:p>
        </p:txBody>
      </p:sp>
      <p:sp>
        <p:nvSpPr>
          <p:cNvPr id="199" name="Google Shape;199;g24fb0c07b1e_0_0:notes"/>
          <p:cNvSpPr/>
          <p:nvPr>
            <p:ph idx="2" type="sldImg"/>
          </p:nvPr>
        </p:nvSpPr>
        <p:spPr>
          <a:xfrm>
            <a:off x="-213783" y="387350"/>
            <a:ext cx="7437900" cy="41832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12b9ab2844a_0_13:notes"/>
          <p:cNvSpPr txBox="1"/>
          <p:nvPr>
            <p:ph idx="1" type="body"/>
          </p:nvPr>
        </p:nvSpPr>
        <p:spPr>
          <a:xfrm>
            <a:off x="685799" y="4343399"/>
            <a:ext cx="5486400" cy="4114800"/>
          </a:xfrm>
          <a:prstGeom prst="rect">
            <a:avLst/>
          </a:prstGeom>
          <a:noFill/>
          <a:ln>
            <a:noFill/>
          </a:ln>
        </p:spPr>
        <p:txBody>
          <a:bodyPr anchorCtr="0" anchor="t" bIns="89600" lIns="89600" spcFirstLastPara="1" rIns="89600" wrap="square" tIns="89600">
            <a:noAutofit/>
          </a:bodyPr>
          <a:lstStyle/>
          <a:p>
            <a:pPr indent="0" lvl="0" marL="0" marR="0" rtl="0" algn="l">
              <a:spcBef>
                <a:spcPts val="0"/>
              </a:spcBef>
              <a:spcAft>
                <a:spcPts val="0"/>
              </a:spcAft>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07" name="Google Shape;207;g12b9ab2844a_0_13:notes"/>
          <p:cNvSpPr/>
          <p:nvPr>
            <p:ph idx="2" type="sldImg"/>
          </p:nvPr>
        </p:nvSpPr>
        <p:spPr>
          <a:xfrm>
            <a:off x="397565" y="685488"/>
            <a:ext cx="6063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12b9ab2844a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g12b9ab2844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91311a87be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g291311a87be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121573e19d1_0_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g121573e19d1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7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1" Type="http://schemas.openxmlformats.org/officeDocument/2006/relationships/image" Target="../media/image1.png"/><Relationship Id="rId10" Type="http://schemas.openxmlformats.org/officeDocument/2006/relationships/hyperlink" Target="http://www.noaa.gov/fisheries" TargetMode="External"/><Relationship Id="rId13" Type="http://schemas.openxmlformats.org/officeDocument/2006/relationships/image" Target="../media/image2.png"/><Relationship Id="rId12" Type="http://schemas.openxmlformats.org/officeDocument/2006/relationships/hyperlink" Target="http://www.noaa.gov/oceans-coasts" TargetMode="External"/><Relationship Id="rId1" Type="http://schemas.openxmlformats.org/officeDocument/2006/relationships/slideMaster" Target="../slideMasters/slideMaster1.xml"/><Relationship Id="rId2" Type="http://schemas.openxmlformats.org/officeDocument/2006/relationships/hyperlink" Target="http://www.noaa.gov/" TargetMode="External"/><Relationship Id="rId3" Type="http://schemas.openxmlformats.org/officeDocument/2006/relationships/image" Target="../media/image5.png"/><Relationship Id="rId4" Type="http://schemas.openxmlformats.org/officeDocument/2006/relationships/hyperlink" Target="http://www.noaa.gov/marine-aviation" TargetMode="External"/><Relationship Id="rId9" Type="http://schemas.openxmlformats.org/officeDocument/2006/relationships/image" Target="../media/image14.png"/><Relationship Id="rId15" Type="http://schemas.openxmlformats.org/officeDocument/2006/relationships/image" Target="../media/image3.png"/><Relationship Id="rId14" Type="http://schemas.openxmlformats.org/officeDocument/2006/relationships/hyperlink" Target="http://www.noaa.gov/weather" TargetMode="External"/><Relationship Id="rId5" Type="http://schemas.openxmlformats.org/officeDocument/2006/relationships/image" Target="../media/image9.png"/><Relationship Id="rId6" Type="http://schemas.openxmlformats.org/officeDocument/2006/relationships/hyperlink" Target="http://www.noaa.gov/research" TargetMode="External"/><Relationship Id="rId7" Type="http://schemas.openxmlformats.org/officeDocument/2006/relationships/image" Target="../media/image13.png"/><Relationship Id="rId8" Type="http://schemas.openxmlformats.org/officeDocument/2006/relationships/hyperlink" Target="http://www.noaa.gov/satellites"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1" Type="http://schemas.openxmlformats.org/officeDocument/2006/relationships/image" Target="../media/image1.png"/><Relationship Id="rId10" Type="http://schemas.openxmlformats.org/officeDocument/2006/relationships/hyperlink" Target="http://www.noaa.gov/fisheries" TargetMode="External"/><Relationship Id="rId13" Type="http://schemas.openxmlformats.org/officeDocument/2006/relationships/image" Target="../media/image2.png"/><Relationship Id="rId12" Type="http://schemas.openxmlformats.org/officeDocument/2006/relationships/hyperlink" Target="http://www.noaa.gov/oceans-coasts" TargetMode="External"/><Relationship Id="rId1" Type="http://schemas.openxmlformats.org/officeDocument/2006/relationships/slideMaster" Target="../slideMasters/slideMaster2.xml"/><Relationship Id="rId2" Type="http://schemas.openxmlformats.org/officeDocument/2006/relationships/hyperlink" Target="http://www.noaa.gov/" TargetMode="External"/><Relationship Id="rId3" Type="http://schemas.openxmlformats.org/officeDocument/2006/relationships/image" Target="../media/image5.png"/><Relationship Id="rId4" Type="http://schemas.openxmlformats.org/officeDocument/2006/relationships/hyperlink" Target="http://www.noaa.gov/marine-aviation" TargetMode="External"/><Relationship Id="rId9" Type="http://schemas.openxmlformats.org/officeDocument/2006/relationships/image" Target="../media/image14.png"/><Relationship Id="rId15" Type="http://schemas.openxmlformats.org/officeDocument/2006/relationships/image" Target="../media/image3.png"/><Relationship Id="rId14" Type="http://schemas.openxmlformats.org/officeDocument/2006/relationships/hyperlink" Target="http://www.noaa.gov/weather" TargetMode="External"/><Relationship Id="rId5" Type="http://schemas.openxmlformats.org/officeDocument/2006/relationships/image" Target="../media/image9.png"/><Relationship Id="rId6" Type="http://schemas.openxmlformats.org/officeDocument/2006/relationships/hyperlink" Target="http://www.noaa.gov/research" TargetMode="External"/><Relationship Id="rId7" Type="http://schemas.openxmlformats.org/officeDocument/2006/relationships/image" Target="../media/image13.png"/><Relationship Id="rId8" Type="http://schemas.openxmlformats.org/officeDocument/2006/relationships/hyperlink" Target="http://www.noaa.gov/satellites" TargetMode="Externa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k Blue">
  <p:cSld name="Dk Blue">
    <p:spTree>
      <p:nvGrpSpPr>
        <p:cNvPr id="15" name="Shape 15"/>
        <p:cNvGrpSpPr/>
        <p:nvPr/>
      </p:nvGrpSpPr>
      <p:grpSpPr>
        <a:xfrm>
          <a:off x="0" y="0"/>
          <a:ext cx="0" cy="0"/>
          <a:chOff x="0" y="0"/>
          <a:chExt cx="0" cy="0"/>
        </a:xfrm>
      </p:grpSpPr>
      <p:sp>
        <p:nvSpPr>
          <p:cNvPr id="16" name="Google Shape;16;p2"/>
          <p:cNvSpPr/>
          <p:nvPr/>
        </p:nvSpPr>
        <p:spPr>
          <a:xfrm>
            <a:off x="410810" y="0"/>
            <a:ext cx="8730900" cy="3200400"/>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 name="Google Shape;17;p2"/>
          <p:cNvSpPr/>
          <p:nvPr>
            <p:ph idx="2" type="pic"/>
          </p:nvPr>
        </p:nvSpPr>
        <p:spPr>
          <a:xfrm>
            <a:off x="412576" y="3200400"/>
            <a:ext cx="8729100" cy="1943100"/>
          </a:xfrm>
          <a:prstGeom prst="rect">
            <a:avLst/>
          </a:prstGeom>
          <a:solidFill>
            <a:srgbClr val="F2F2F2"/>
          </a:solidFill>
          <a:ln>
            <a:noFill/>
          </a:ln>
        </p:spPr>
      </p:sp>
      <p:sp>
        <p:nvSpPr>
          <p:cNvPr id="18" name="Google Shape;18;p2"/>
          <p:cNvSpPr txBox="1"/>
          <p:nvPr>
            <p:ph idx="1" type="body"/>
          </p:nvPr>
        </p:nvSpPr>
        <p:spPr>
          <a:xfrm>
            <a:off x="780334" y="1943099"/>
            <a:ext cx="1371600" cy="720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360"/>
              </a:spcBef>
              <a:spcAft>
                <a:spcPts val="0"/>
              </a:spcAft>
              <a:buClr>
                <a:srgbClr val="D6F5FF"/>
              </a:buClr>
              <a:buSzPts val="1800"/>
              <a:buFont typeface="Arial"/>
              <a:buNone/>
              <a:defRPr b="1" i="0" sz="1800" u="none" cap="none" strike="noStrike">
                <a:solidFill>
                  <a:srgbClr val="D6F5FF"/>
                </a:solidFill>
                <a:latin typeface="Arial Narrow"/>
                <a:ea typeface="Arial Narrow"/>
                <a:cs typeface="Arial Narrow"/>
                <a:sym typeface="Arial Narrow"/>
              </a:defRPr>
            </a:lvl1pPr>
            <a:lvl2pPr indent="-228600" lvl="1" marL="9144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2pPr>
            <a:lvl3pPr indent="-228600" lvl="2" marL="13716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3pPr>
            <a:lvl4pPr indent="-228600" lvl="3" marL="18288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4pPr>
            <a:lvl5pPr indent="-228600" lvl="4" marL="22860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9" name="Google Shape;19;p2"/>
          <p:cNvSpPr txBox="1"/>
          <p:nvPr>
            <p:ph idx="3" type="body"/>
          </p:nvPr>
        </p:nvSpPr>
        <p:spPr>
          <a:xfrm>
            <a:off x="780334" y="2800350"/>
            <a:ext cx="1295400" cy="2016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320"/>
              </a:spcBef>
              <a:spcAft>
                <a:spcPts val="0"/>
              </a:spcAft>
              <a:buClr>
                <a:srgbClr val="D6F5FF"/>
              </a:buClr>
              <a:buSzPts val="1600"/>
              <a:buFont typeface="Arial"/>
              <a:buNone/>
              <a:defRPr b="0" i="0" sz="1600" u="none" cap="none" strike="noStrike">
                <a:solidFill>
                  <a:srgbClr val="D6F5FF"/>
                </a:solidFill>
                <a:latin typeface="Arial Narrow"/>
                <a:ea typeface="Arial Narrow"/>
                <a:cs typeface="Arial Narrow"/>
                <a:sym typeface="Arial Narrow"/>
              </a:defRPr>
            </a:lvl1pPr>
            <a:lvl2pPr indent="-228600" lvl="1" marL="9144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2pPr>
            <a:lvl3pPr indent="-228600" lvl="2" marL="13716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3pPr>
            <a:lvl4pPr indent="-228600" lvl="3" marL="18288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4pPr>
            <a:lvl5pPr indent="-228600" lvl="4" marL="22860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0" name="Google Shape;20;p2"/>
          <p:cNvSpPr txBox="1"/>
          <p:nvPr>
            <p:ph idx="4" type="body"/>
          </p:nvPr>
        </p:nvSpPr>
        <p:spPr>
          <a:xfrm>
            <a:off x="2514600" y="576559"/>
            <a:ext cx="6096000" cy="10188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880"/>
              </a:spcBef>
              <a:spcAft>
                <a:spcPts val="0"/>
              </a:spcAft>
              <a:buClr>
                <a:schemeClr val="lt1"/>
              </a:buClr>
              <a:buSzPts val="4400"/>
              <a:buFont typeface="Arial"/>
              <a:buNone/>
              <a:defRPr b="1" i="0" sz="4400" u="none" cap="none" strike="noStrike">
                <a:solidFill>
                  <a:schemeClr val="lt1"/>
                </a:solidFill>
                <a:latin typeface="Arial"/>
                <a:ea typeface="Arial"/>
                <a:cs typeface="Arial"/>
                <a:sym typeface="Arial"/>
              </a:defRPr>
            </a:lvl1pPr>
            <a:lvl2pPr indent="-406400" lvl="1" marL="914400" marR="0" algn="l">
              <a:lnSpc>
                <a:spcPct val="100000"/>
              </a:lnSpc>
              <a:spcBef>
                <a:spcPts val="560"/>
              </a:spcBef>
              <a:spcAft>
                <a:spcPts val="0"/>
              </a:spcAft>
              <a:buClr>
                <a:srgbClr val="252C31"/>
              </a:buClr>
              <a:buSzPts val="2800"/>
              <a:buFont typeface="Arial"/>
              <a:buChar char="•"/>
              <a:defRPr b="0" i="0" sz="2800" u="none" cap="none" strike="noStrike">
                <a:solidFill>
                  <a:srgbClr val="252C31"/>
                </a:solidFill>
                <a:latin typeface="Arial"/>
                <a:ea typeface="Arial"/>
                <a:cs typeface="Arial"/>
                <a:sym typeface="Arial"/>
              </a:defRPr>
            </a:lvl2pPr>
            <a:lvl3pPr indent="-381000" lvl="2" marL="1371600" marR="0" algn="l">
              <a:lnSpc>
                <a:spcPct val="100000"/>
              </a:lnSpc>
              <a:spcBef>
                <a:spcPts val="480"/>
              </a:spcBef>
              <a:spcAft>
                <a:spcPts val="0"/>
              </a:spcAft>
              <a:buClr>
                <a:srgbClr val="252C31"/>
              </a:buClr>
              <a:buSzPts val="2400"/>
              <a:buFont typeface="Arial"/>
              <a:buChar char="•"/>
              <a:defRPr b="0" i="0" sz="2400" u="none" cap="none" strike="noStrike">
                <a:solidFill>
                  <a:srgbClr val="252C31"/>
                </a:solidFill>
                <a:latin typeface="Arial"/>
                <a:ea typeface="Arial"/>
                <a:cs typeface="Arial"/>
                <a:sym typeface="Arial"/>
              </a:defRPr>
            </a:lvl3pPr>
            <a:lvl4pPr indent="-355600" lvl="3" marL="1828800" marR="0" algn="l">
              <a:lnSpc>
                <a:spcPct val="100000"/>
              </a:lnSpc>
              <a:spcBef>
                <a:spcPts val="400"/>
              </a:spcBef>
              <a:spcAft>
                <a:spcPts val="0"/>
              </a:spcAft>
              <a:buClr>
                <a:srgbClr val="252C31"/>
              </a:buClr>
              <a:buSzPts val="2000"/>
              <a:buFont typeface="Arial"/>
              <a:buChar char="•"/>
              <a:defRPr b="0" i="0" sz="2000" u="none" cap="none" strike="noStrike">
                <a:solidFill>
                  <a:srgbClr val="252C31"/>
                </a:solidFill>
                <a:latin typeface="Arial"/>
                <a:ea typeface="Arial"/>
                <a:cs typeface="Arial"/>
                <a:sym typeface="Arial"/>
              </a:defRPr>
            </a:lvl4pPr>
            <a:lvl5pPr indent="-342900" lvl="4" marL="2286000" marR="0" algn="l">
              <a:lnSpc>
                <a:spcPct val="100000"/>
              </a:lnSpc>
              <a:spcBef>
                <a:spcPts val="360"/>
              </a:spcBef>
              <a:spcAft>
                <a:spcPts val="0"/>
              </a:spcAft>
              <a:buClr>
                <a:srgbClr val="252C31"/>
              </a:buClr>
              <a:buSzPts val="1800"/>
              <a:buFont typeface="Arial"/>
              <a:buChar char="•"/>
              <a:defRPr b="0" i="0" sz="1800" u="none" cap="none" strike="noStrike">
                <a:solidFill>
                  <a:srgbClr val="252C31"/>
                </a:solidFill>
                <a:latin typeface="Arial"/>
                <a:ea typeface="Arial"/>
                <a:cs typeface="Arial"/>
                <a:sym typeface="Arial"/>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1" name="Google Shape;21;p2"/>
          <p:cNvSpPr txBox="1"/>
          <p:nvPr>
            <p:ph idx="5" type="body"/>
          </p:nvPr>
        </p:nvSpPr>
        <p:spPr>
          <a:xfrm>
            <a:off x="2515037" y="1696640"/>
            <a:ext cx="6092400" cy="7038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560"/>
              </a:spcBef>
              <a:spcAft>
                <a:spcPts val="0"/>
              </a:spcAft>
              <a:buClr>
                <a:srgbClr val="C4EDFF"/>
              </a:buClr>
              <a:buSzPts val="2800"/>
              <a:buFont typeface="Arial"/>
              <a:buNone/>
              <a:defRPr b="0" i="0" sz="2800" u="none" cap="none" strike="noStrike">
                <a:solidFill>
                  <a:srgbClr val="C4EDFF"/>
                </a:solidFill>
                <a:latin typeface="Arial Narrow"/>
                <a:ea typeface="Arial Narrow"/>
                <a:cs typeface="Arial Narrow"/>
                <a:sym typeface="Arial Narrow"/>
              </a:defRPr>
            </a:lvl1pPr>
            <a:lvl2pPr indent="-406400" lvl="1" marL="914400" marR="0" algn="l">
              <a:lnSpc>
                <a:spcPct val="100000"/>
              </a:lnSpc>
              <a:spcBef>
                <a:spcPts val="560"/>
              </a:spcBef>
              <a:spcAft>
                <a:spcPts val="0"/>
              </a:spcAft>
              <a:buClr>
                <a:srgbClr val="252C31"/>
              </a:buClr>
              <a:buSzPts val="2800"/>
              <a:buFont typeface="Arial"/>
              <a:buChar char="•"/>
              <a:defRPr b="0" i="0" sz="2800" u="none" cap="none" strike="noStrike">
                <a:solidFill>
                  <a:srgbClr val="252C31"/>
                </a:solidFill>
                <a:latin typeface="Arial"/>
                <a:ea typeface="Arial"/>
                <a:cs typeface="Arial"/>
                <a:sym typeface="Arial"/>
              </a:defRPr>
            </a:lvl2pPr>
            <a:lvl3pPr indent="-381000" lvl="2" marL="1371600" marR="0" algn="l">
              <a:lnSpc>
                <a:spcPct val="100000"/>
              </a:lnSpc>
              <a:spcBef>
                <a:spcPts val="480"/>
              </a:spcBef>
              <a:spcAft>
                <a:spcPts val="0"/>
              </a:spcAft>
              <a:buClr>
                <a:srgbClr val="252C31"/>
              </a:buClr>
              <a:buSzPts val="2400"/>
              <a:buFont typeface="Arial"/>
              <a:buChar char="•"/>
              <a:defRPr b="0" i="0" sz="2400" u="none" cap="none" strike="noStrike">
                <a:solidFill>
                  <a:srgbClr val="252C31"/>
                </a:solidFill>
                <a:latin typeface="Arial"/>
                <a:ea typeface="Arial"/>
                <a:cs typeface="Arial"/>
                <a:sym typeface="Arial"/>
              </a:defRPr>
            </a:lvl3pPr>
            <a:lvl4pPr indent="-355600" lvl="3" marL="1828800" marR="0" algn="l">
              <a:lnSpc>
                <a:spcPct val="100000"/>
              </a:lnSpc>
              <a:spcBef>
                <a:spcPts val="400"/>
              </a:spcBef>
              <a:spcAft>
                <a:spcPts val="0"/>
              </a:spcAft>
              <a:buClr>
                <a:srgbClr val="252C31"/>
              </a:buClr>
              <a:buSzPts val="2000"/>
              <a:buFont typeface="Arial"/>
              <a:buChar char="•"/>
              <a:defRPr b="0" i="0" sz="2000" u="none" cap="none" strike="noStrike">
                <a:solidFill>
                  <a:srgbClr val="252C31"/>
                </a:solidFill>
                <a:latin typeface="Arial"/>
                <a:ea typeface="Arial"/>
                <a:cs typeface="Arial"/>
                <a:sym typeface="Arial"/>
              </a:defRPr>
            </a:lvl4pPr>
            <a:lvl5pPr indent="-342900" lvl="4" marL="2286000" marR="0" algn="l">
              <a:lnSpc>
                <a:spcPct val="100000"/>
              </a:lnSpc>
              <a:spcBef>
                <a:spcPts val="360"/>
              </a:spcBef>
              <a:spcAft>
                <a:spcPts val="0"/>
              </a:spcAft>
              <a:buClr>
                <a:srgbClr val="252C31"/>
              </a:buClr>
              <a:buSzPts val="1800"/>
              <a:buFont typeface="Arial"/>
              <a:buChar char="•"/>
              <a:defRPr b="0" i="0" sz="1800" u="none" cap="none" strike="noStrike">
                <a:solidFill>
                  <a:srgbClr val="252C31"/>
                </a:solidFill>
                <a:latin typeface="Arial"/>
                <a:ea typeface="Arial"/>
                <a:cs typeface="Arial"/>
                <a:sym typeface="Arial"/>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2" name="Google Shape;22;p2"/>
          <p:cNvSpPr txBox="1"/>
          <p:nvPr>
            <p:ph idx="6" type="body"/>
          </p:nvPr>
        </p:nvSpPr>
        <p:spPr>
          <a:xfrm>
            <a:off x="2514600" y="2483428"/>
            <a:ext cx="6096000" cy="5196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360"/>
              </a:spcBef>
              <a:spcAft>
                <a:spcPts val="0"/>
              </a:spcAft>
              <a:buClr>
                <a:srgbClr val="C4EDFF"/>
              </a:buClr>
              <a:buSzPts val="1800"/>
              <a:buFont typeface="Arial"/>
              <a:buNone/>
              <a:defRPr b="0" i="0" sz="1800" u="none" cap="none" strike="noStrike">
                <a:solidFill>
                  <a:srgbClr val="C4EDFF"/>
                </a:solidFill>
                <a:latin typeface="Arial Narrow"/>
                <a:ea typeface="Arial Narrow"/>
                <a:cs typeface="Arial Narrow"/>
                <a:sym typeface="Arial Narrow"/>
              </a:defRPr>
            </a:lvl1pPr>
            <a:lvl2pPr indent="-406400" lvl="1" marL="914400" marR="0" algn="l">
              <a:lnSpc>
                <a:spcPct val="100000"/>
              </a:lnSpc>
              <a:spcBef>
                <a:spcPts val="560"/>
              </a:spcBef>
              <a:spcAft>
                <a:spcPts val="0"/>
              </a:spcAft>
              <a:buClr>
                <a:srgbClr val="252C31"/>
              </a:buClr>
              <a:buSzPts val="2800"/>
              <a:buFont typeface="Arial"/>
              <a:buChar char="•"/>
              <a:defRPr b="0" i="0" sz="2800" u="none" cap="none" strike="noStrike">
                <a:solidFill>
                  <a:srgbClr val="252C31"/>
                </a:solidFill>
                <a:latin typeface="Arial"/>
                <a:ea typeface="Arial"/>
                <a:cs typeface="Arial"/>
                <a:sym typeface="Arial"/>
              </a:defRPr>
            </a:lvl2pPr>
            <a:lvl3pPr indent="-381000" lvl="2" marL="1371600" marR="0" algn="l">
              <a:lnSpc>
                <a:spcPct val="100000"/>
              </a:lnSpc>
              <a:spcBef>
                <a:spcPts val="480"/>
              </a:spcBef>
              <a:spcAft>
                <a:spcPts val="0"/>
              </a:spcAft>
              <a:buClr>
                <a:srgbClr val="252C31"/>
              </a:buClr>
              <a:buSzPts val="2400"/>
              <a:buFont typeface="Arial"/>
              <a:buChar char="•"/>
              <a:defRPr b="0" i="0" sz="2400" u="none" cap="none" strike="noStrike">
                <a:solidFill>
                  <a:srgbClr val="252C31"/>
                </a:solidFill>
                <a:latin typeface="Arial"/>
                <a:ea typeface="Arial"/>
                <a:cs typeface="Arial"/>
                <a:sym typeface="Arial"/>
              </a:defRPr>
            </a:lvl3pPr>
            <a:lvl4pPr indent="-355600" lvl="3" marL="1828800" marR="0" algn="l">
              <a:lnSpc>
                <a:spcPct val="100000"/>
              </a:lnSpc>
              <a:spcBef>
                <a:spcPts val="400"/>
              </a:spcBef>
              <a:spcAft>
                <a:spcPts val="0"/>
              </a:spcAft>
              <a:buClr>
                <a:srgbClr val="252C31"/>
              </a:buClr>
              <a:buSzPts val="2000"/>
              <a:buFont typeface="Arial"/>
              <a:buChar char="•"/>
              <a:defRPr b="0" i="0" sz="2000" u="none" cap="none" strike="noStrike">
                <a:solidFill>
                  <a:srgbClr val="252C31"/>
                </a:solidFill>
                <a:latin typeface="Arial"/>
                <a:ea typeface="Arial"/>
                <a:cs typeface="Arial"/>
                <a:sym typeface="Arial"/>
              </a:defRPr>
            </a:lvl4pPr>
            <a:lvl5pPr indent="-342900" lvl="4" marL="2286000" marR="0" algn="l">
              <a:lnSpc>
                <a:spcPct val="100000"/>
              </a:lnSpc>
              <a:spcBef>
                <a:spcPts val="360"/>
              </a:spcBef>
              <a:spcAft>
                <a:spcPts val="0"/>
              </a:spcAft>
              <a:buClr>
                <a:srgbClr val="252C31"/>
              </a:buClr>
              <a:buSzPts val="1800"/>
              <a:buFont typeface="Arial"/>
              <a:buChar char="•"/>
              <a:defRPr b="0" i="0" sz="1800" u="none" cap="none" strike="noStrike">
                <a:solidFill>
                  <a:srgbClr val="252C31"/>
                </a:solidFill>
                <a:latin typeface="Arial"/>
                <a:ea typeface="Arial"/>
                <a:cs typeface="Arial"/>
                <a:sym typeface="Arial"/>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cxnSp>
        <p:nvCxnSpPr>
          <p:cNvPr id="23" name="Google Shape;23;p2"/>
          <p:cNvCxnSpPr/>
          <p:nvPr/>
        </p:nvCxnSpPr>
        <p:spPr>
          <a:xfrm>
            <a:off x="2285999" y="457200"/>
            <a:ext cx="0" cy="2605200"/>
          </a:xfrm>
          <a:prstGeom prst="straightConnector1">
            <a:avLst/>
          </a:prstGeom>
          <a:noFill/>
          <a:ln cap="flat" cmpd="sng" w="12700">
            <a:solidFill>
              <a:srgbClr val="3FAFFF"/>
            </a:solidFill>
            <a:prstDash val="solid"/>
            <a:round/>
            <a:headEnd len="sm" w="sm" type="none"/>
            <a:tailEnd len="sm" w="sm" type="none"/>
          </a:ln>
        </p:spPr>
      </p:cxnSp>
      <p:pic>
        <p:nvPicPr>
          <p:cNvPr id="24" name="Google Shape;24;p2">
            <a:hlinkClick r:id="rId2"/>
          </p:cNvPr>
          <p:cNvPicPr preferRelativeResize="0"/>
          <p:nvPr/>
        </p:nvPicPr>
        <p:blipFill rotWithShape="1">
          <a:blip r:embed="rId3">
            <a:alphaModFix/>
          </a:blip>
          <a:srcRect b="0" l="0" r="0" t="0"/>
          <a:stretch/>
        </p:blipFill>
        <p:spPr>
          <a:xfrm>
            <a:off x="533400" y="400050"/>
            <a:ext cx="1321602" cy="1600434"/>
          </a:xfrm>
          <a:prstGeom prst="rect">
            <a:avLst/>
          </a:prstGeom>
          <a:noFill/>
          <a:ln>
            <a:noFill/>
          </a:ln>
        </p:spPr>
      </p:pic>
      <p:grpSp>
        <p:nvGrpSpPr>
          <p:cNvPr id="25" name="Google Shape;25;p2"/>
          <p:cNvGrpSpPr/>
          <p:nvPr/>
        </p:nvGrpSpPr>
        <p:grpSpPr>
          <a:xfrm>
            <a:off x="-30388" y="0"/>
            <a:ext cx="472440" cy="5143500"/>
            <a:chOff x="-15240" y="0"/>
            <a:chExt cx="472440" cy="6858000"/>
          </a:xfrm>
        </p:grpSpPr>
        <p:sp>
          <p:nvSpPr>
            <p:cNvPr id="26" name="Google Shape;26;p2"/>
            <p:cNvSpPr/>
            <p:nvPr/>
          </p:nvSpPr>
          <p:spPr>
            <a:xfrm>
              <a:off x="10668" y="0"/>
              <a:ext cx="420624" cy="6858000"/>
            </a:xfrm>
            <a:prstGeom prst="rect">
              <a:avLst/>
            </a:prstGeom>
            <a:solidFill>
              <a:srgbClr val="0099D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 name="Google Shape;27;p2"/>
            <p:cNvSpPr/>
            <p:nvPr/>
          </p:nvSpPr>
          <p:spPr>
            <a:xfrm>
              <a:off x="16002" y="3197352"/>
              <a:ext cx="409956" cy="1069848"/>
            </a:xfrm>
            <a:prstGeom prst="rect">
              <a:avLst/>
            </a:prstGeom>
            <a:solidFill>
              <a:srgbClr val="0B459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C:\Users\jacqui.fenner\Desktop\PTT templates\images\noaa icons\noaa_icons-04.png" id="28" name="Google Shape;28;p2">
              <a:hlinkClick r:id="rId4"/>
            </p:cNvPr>
            <p:cNvPicPr preferRelativeResize="0"/>
            <p:nvPr/>
          </p:nvPicPr>
          <p:blipFill rotWithShape="1">
            <a:blip r:embed="rId5">
              <a:alphaModFix/>
            </a:blip>
            <a:srcRect b="0" l="0" r="0" t="0"/>
            <a:stretch/>
          </p:blipFill>
          <p:spPr>
            <a:xfrm>
              <a:off x="-15240" y="5714999"/>
              <a:ext cx="472440" cy="324009"/>
            </a:xfrm>
            <a:prstGeom prst="rect">
              <a:avLst/>
            </a:prstGeom>
            <a:noFill/>
            <a:ln>
              <a:noFill/>
            </a:ln>
          </p:spPr>
        </p:pic>
        <p:pic>
          <p:nvPicPr>
            <p:cNvPr descr="C:\Users\jacqui.fenner\Desktop\PTT templates\images\noaa icons\noaa_icons-05.png" id="29" name="Google Shape;29;p2">
              <a:hlinkClick r:id="rId6"/>
            </p:cNvPr>
            <p:cNvPicPr preferRelativeResize="0"/>
            <p:nvPr/>
          </p:nvPicPr>
          <p:blipFill rotWithShape="1">
            <a:blip r:embed="rId7">
              <a:alphaModFix/>
            </a:blip>
            <a:srcRect b="0" l="0" r="0" t="0"/>
            <a:stretch/>
          </p:blipFill>
          <p:spPr>
            <a:xfrm>
              <a:off x="-15240" y="4648200"/>
              <a:ext cx="472440" cy="324009"/>
            </a:xfrm>
            <a:prstGeom prst="rect">
              <a:avLst/>
            </a:prstGeom>
            <a:noFill/>
            <a:ln>
              <a:noFill/>
            </a:ln>
          </p:spPr>
        </p:pic>
        <p:pic>
          <p:nvPicPr>
            <p:cNvPr descr="C:\Users\jacqui.fenner\Desktop\PTT templates\images\noaa icons\noaa_icons-06.png" id="30" name="Google Shape;30;p2">
              <a:hlinkClick r:id="rId8"/>
            </p:cNvPr>
            <p:cNvPicPr preferRelativeResize="0"/>
            <p:nvPr/>
          </p:nvPicPr>
          <p:blipFill rotWithShape="1">
            <a:blip r:embed="rId9">
              <a:alphaModFix/>
            </a:blip>
            <a:srcRect b="0" l="0" r="0" t="0"/>
            <a:stretch/>
          </p:blipFill>
          <p:spPr>
            <a:xfrm>
              <a:off x="-15240" y="3581400"/>
              <a:ext cx="472440" cy="324009"/>
            </a:xfrm>
            <a:prstGeom prst="rect">
              <a:avLst/>
            </a:prstGeom>
            <a:noFill/>
            <a:ln>
              <a:noFill/>
            </a:ln>
          </p:spPr>
        </p:pic>
        <p:pic>
          <p:nvPicPr>
            <p:cNvPr descr="C:\Users\jacqui.fenner\Desktop\PTT templates\images\noaa icons\noaa_icons-07.png" id="31" name="Google Shape;31;p2">
              <a:hlinkClick r:id="rId10"/>
            </p:cNvPr>
            <p:cNvPicPr preferRelativeResize="0"/>
            <p:nvPr/>
          </p:nvPicPr>
          <p:blipFill rotWithShape="1">
            <a:blip r:embed="rId11">
              <a:alphaModFix/>
            </a:blip>
            <a:srcRect b="0" l="0" r="0" t="0"/>
            <a:stretch/>
          </p:blipFill>
          <p:spPr>
            <a:xfrm>
              <a:off x="-15240" y="2514600"/>
              <a:ext cx="472440" cy="324009"/>
            </a:xfrm>
            <a:prstGeom prst="rect">
              <a:avLst/>
            </a:prstGeom>
            <a:noFill/>
            <a:ln>
              <a:noFill/>
            </a:ln>
          </p:spPr>
        </p:pic>
        <p:pic>
          <p:nvPicPr>
            <p:cNvPr descr="C:\Users\jacqui.fenner\Desktop\PTT templates\images\noaa icons\noaa_icons-08.png" id="32" name="Google Shape;32;p2">
              <a:hlinkClick r:id="rId12"/>
            </p:cNvPr>
            <p:cNvPicPr preferRelativeResize="0"/>
            <p:nvPr/>
          </p:nvPicPr>
          <p:blipFill rotWithShape="1">
            <a:blip r:embed="rId13">
              <a:alphaModFix/>
            </a:blip>
            <a:srcRect b="0" l="0" r="0" t="0"/>
            <a:stretch/>
          </p:blipFill>
          <p:spPr>
            <a:xfrm>
              <a:off x="-15240" y="1447800"/>
              <a:ext cx="472440" cy="324009"/>
            </a:xfrm>
            <a:prstGeom prst="rect">
              <a:avLst/>
            </a:prstGeom>
            <a:noFill/>
            <a:ln>
              <a:noFill/>
            </a:ln>
          </p:spPr>
        </p:pic>
        <p:pic>
          <p:nvPicPr>
            <p:cNvPr descr="C:\Users\jacqui.fenner\Desktop\PTT templates\images\noaa icons\noaa_icons-10.png" id="33" name="Google Shape;33;p2">
              <a:hlinkClick r:id="rId14"/>
            </p:cNvPr>
            <p:cNvPicPr preferRelativeResize="0"/>
            <p:nvPr/>
          </p:nvPicPr>
          <p:blipFill rotWithShape="1">
            <a:blip r:embed="rId15">
              <a:alphaModFix/>
            </a:blip>
            <a:srcRect b="0" l="0" r="0" t="0"/>
            <a:stretch/>
          </p:blipFill>
          <p:spPr>
            <a:xfrm>
              <a:off x="-15240" y="381000"/>
              <a:ext cx="472440" cy="324009"/>
            </a:xfrm>
            <a:prstGeom prst="rect">
              <a:avLst/>
            </a:prstGeom>
            <a:noFill/>
            <a:ln>
              <a:noFill/>
            </a:ln>
          </p:spPr>
        </p:pic>
        <p:grpSp>
          <p:nvGrpSpPr>
            <p:cNvPr id="34" name="Google Shape;34;p2"/>
            <p:cNvGrpSpPr/>
            <p:nvPr/>
          </p:nvGrpSpPr>
          <p:grpSpPr>
            <a:xfrm>
              <a:off x="15148" y="0"/>
              <a:ext cx="420624" cy="6858000"/>
              <a:chOff x="15148" y="0"/>
              <a:chExt cx="420624" cy="6858000"/>
            </a:xfrm>
          </p:grpSpPr>
          <p:grpSp>
            <p:nvGrpSpPr>
              <p:cNvPr id="35" name="Google Shape;35;p2"/>
              <p:cNvGrpSpPr/>
              <p:nvPr/>
            </p:nvGrpSpPr>
            <p:grpSpPr>
              <a:xfrm>
                <a:off x="15148" y="1066800"/>
                <a:ext cx="420624" cy="5334000"/>
                <a:chOff x="15148" y="1066800"/>
                <a:chExt cx="420624" cy="5334000"/>
              </a:xfrm>
            </p:grpSpPr>
            <p:cxnSp>
              <p:nvCxnSpPr>
                <p:cNvPr id="36" name="Google Shape;36;p2"/>
                <p:cNvCxnSpPr/>
                <p:nvPr/>
              </p:nvCxnSpPr>
              <p:spPr>
                <a:xfrm>
                  <a:off x="15148" y="42672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37" name="Google Shape;37;p2"/>
                <p:cNvCxnSpPr/>
                <p:nvPr/>
              </p:nvCxnSpPr>
              <p:spPr>
                <a:xfrm>
                  <a:off x="15148" y="32004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38" name="Google Shape;38;p2"/>
                <p:cNvCxnSpPr/>
                <p:nvPr/>
              </p:nvCxnSpPr>
              <p:spPr>
                <a:xfrm>
                  <a:off x="15148" y="21336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39" name="Google Shape;39;p2"/>
                <p:cNvCxnSpPr/>
                <p:nvPr/>
              </p:nvCxnSpPr>
              <p:spPr>
                <a:xfrm>
                  <a:off x="15148" y="53340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40" name="Google Shape;40;p2"/>
                <p:cNvCxnSpPr/>
                <p:nvPr/>
              </p:nvCxnSpPr>
              <p:spPr>
                <a:xfrm>
                  <a:off x="15148" y="10668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41" name="Google Shape;41;p2"/>
                <p:cNvCxnSpPr/>
                <p:nvPr/>
              </p:nvCxnSpPr>
              <p:spPr>
                <a:xfrm>
                  <a:off x="15148" y="6400800"/>
                  <a:ext cx="420624" cy="0"/>
                </a:xfrm>
                <a:prstGeom prst="straightConnector1">
                  <a:avLst/>
                </a:prstGeom>
                <a:noFill/>
                <a:ln cap="flat" cmpd="sng" w="9525">
                  <a:solidFill>
                    <a:schemeClr val="lt1">
                      <a:alpha val="40000"/>
                    </a:schemeClr>
                  </a:solidFill>
                  <a:prstDash val="solid"/>
                  <a:round/>
                  <a:headEnd len="sm" w="sm" type="none"/>
                  <a:tailEnd len="sm" w="sm" type="none"/>
                </a:ln>
              </p:spPr>
            </p:cxnSp>
          </p:grpSp>
          <p:cxnSp>
            <p:nvCxnSpPr>
              <p:cNvPr id="42" name="Google Shape;42;p2"/>
              <p:cNvCxnSpPr/>
              <p:nvPr/>
            </p:nvCxnSpPr>
            <p:spPr>
              <a:xfrm>
                <a:off x="431292" y="0"/>
                <a:ext cx="0" cy="6858000"/>
              </a:xfrm>
              <a:prstGeom prst="straightConnector1">
                <a:avLst/>
              </a:prstGeom>
              <a:noFill/>
              <a:ln cap="flat" cmpd="sng" w="9525">
                <a:solidFill>
                  <a:schemeClr val="lt1">
                    <a:alpha val="40000"/>
                  </a:schemeClr>
                </a:solidFill>
                <a:prstDash val="solid"/>
                <a:round/>
                <a:headEnd len="sm" w="sm" type="none"/>
                <a:tailEnd len="sm" w="sm" type="none"/>
              </a:ln>
            </p:spPr>
          </p:cxn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3" name="Shape 93"/>
        <p:cNvGrpSpPr/>
        <p:nvPr/>
      </p:nvGrpSpPr>
      <p:grpSpPr>
        <a:xfrm>
          <a:off x="0" y="0"/>
          <a:ext cx="0" cy="0"/>
          <a:chOff x="0" y="0"/>
          <a:chExt cx="0" cy="0"/>
        </a:xfrm>
      </p:grpSpPr>
      <p:sp>
        <p:nvSpPr>
          <p:cNvPr id="94" name="Google Shape;94;p11"/>
          <p:cNvSpPr txBox="1"/>
          <p:nvPr>
            <p:ph type="title"/>
          </p:nvPr>
        </p:nvSpPr>
        <p:spPr>
          <a:xfrm>
            <a:off x="629841" y="342900"/>
            <a:ext cx="2949300" cy="12003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11"/>
          <p:cNvSpPr/>
          <p:nvPr>
            <p:ph idx="2" type="pic"/>
          </p:nvPr>
        </p:nvSpPr>
        <p:spPr>
          <a:xfrm>
            <a:off x="3887391" y="740570"/>
            <a:ext cx="4629300" cy="3655200"/>
          </a:xfrm>
          <a:prstGeom prst="rect">
            <a:avLst/>
          </a:prstGeom>
          <a:noFill/>
          <a:ln>
            <a:noFill/>
          </a:ln>
        </p:spPr>
      </p:sp>
      <p:sp>
        <p:nvSpPr>
          <p:cNvPr id="96" name="Google Shape;96;p11"/>
          <p:cNvSpPr txBox="1"/>
          <p:nvPr>
            <p:ph idx="1" type="body"/>
          </p:nvPr>
        </p:nvSpPr>
        <p:spPr>
          <a:xfrm>
            <a:off x="629841" y="1543050"/>
            <a:ext cx="2949300" cy="28587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7" name="Google Shape;97;p11"/>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1"/>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1"/>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0" name="Shape 100"/>
        <p:cNvGrpSpPr/>
        <p:nvPr/>
      </p:nvGrpSpPr>
      <p:grpSpPr>
        <a:xfrm>
          <a:off x="0" y="0"/>
          <a:ext cx="0" cy="0"/>
          <a:chOff x="0" y="0"/>
          <a:chExt cx="0" cy="0"/>
        </a:xfrm>
      </p:grpSpPr>
      <p:sp>
        <p:nvSpPr>
          <p:cNvPr id="101" name="Google Shape;101;p12"/>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2"/>
          <p:cNvSpPr txBox="1"/>
          <p:nvPr>
            <p:ph idx="1" type="body"/>
          </p:nvPr>
        </p:nvSpPr>
        <p:spPr>
          <a:xfrm rot="5400000">
            <a:off x="2940300" y="-942431"/>
            <a:ext cx="3263400"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3" name="Google Shape;103;p12"/>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12"/>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2"/>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6" name="Shape 106"/>
        <p:cNvGrpSpPr/>
        <p:nvPr/>
      </p:nvGrpSpPr>
      <p:grpSpPr>
        <a:xfrm>
          <a:off x="0" y="0"/>
          <a:ext cx="0" cy="0"/>
          <a:chOff x="0" y="0"/>
          <a:chExt cx="0" cy="0"/>
        </a:xfrm>
      </p:grpSpPr>
      <p:sp>
        <p:nvSpPr>
          <p:cNvPr id="107" name="Google Shape;107;p13"/>
          <p:cNvSpPr txBox="1"/>
          <p:nvPr>
            <p:ph type="title"/>
          </p:nvPr>
        </p:nvSpPr>
        <p:spPr>
          <a:xfrm rot="5400000">
            <a:off x="5350050" y="1467544"/>
            <a:ext cx="4359000" cy="1971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13"/>
          <p:cNvSpPr txBox="1"/>
          <p:nvPr>
            <p:ph idx="1" type="body"/>
          </p:nvPr>
        </p:nvSpPr>
        <p:spPr>
          <a:xfrm rot="5400000">
            <a:off x="1349475" y="-447056"/>
            <a:ext cx="4359000" cy="5800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9" name="Google Shape;109;p13"/>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13"/>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3"/>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8" name="Shape 138"/>
        <p:cNvGrpSpPr/>
        <p:nvPr/>
      </p:nvGrpSpPr>
      <p:grpSpPr>
        <a:xfrm>
          <a:off x="0" y="0"/>
          <a:ext cx="0" cy="0"/>
          <a:chOff x="0" y="0"/>
          <a:chExt cx="0" cy="0"/>
        </a:xfrm>
      </p:grpSpPr>
      <p:sp>
        <p:nvSpPr>
          <p:cNvPr id="139" name="Google Shape;139;p15"/>
          <p:cNvSpPr txBox="1"/>
          <p:nvPr>
            <p:ph type="title"/>
          </p:nvPr>
        </p:nvSpPr>
        <p:spPr>
          <a:xfrm>
            <a:off x="752888" y="205978"/>
            <a:ext cx="7400400" cy="594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15"/>
          <p:cNvSpPr txBox="1"/>
          <p:nvPr>
            <p:ph idx="11" type="ftr"/>
          </p:nvPr>
        </p:nvSpPr>
        <p:spPr>
          <a:xfrm>
            <a:off x="2428875" y="4842080"/>
            <a:ext cx="4286400" cy="2739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1" name="Google Shape;141;p15"/>
          <p:cNvSpPr txBox="1"/>
          <p:nvPr>
            <p:ph idx="12" type="sldNum"/>
          </p:nvPr>
        </p:nvSpPr>
        <p:spPr>
          <a:xfrm>
            <a:off x="7173884" y="4842080"/>
            <a:ext cx="17415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dk1"/>
                </a:solidFill>
                <a:latin typeface="Arial"/>
                <a:ea typeface="Arial"/>
                <a:cs typeface="Arial"/>
                <a:sym typeface="Arial"/>
              </a:defRPr>
            </a:lvl1pPr>
            <a:lvl2pPr indent="0" lvl="1" marL="0" marR="0" rtl="0" algn="r">
              <a:spcBef>
                <a:spcPts val="0"/>
              </a:spcBef>
              <a:buNone/>
              <a:defRPr b="0" i="0" sz="1200" u="none" cap="none" strike="noStrike">
                <a:solidFill>
                  <a:schemeClr val="dk1"/>
                </a:solidFill>
                <a:latin typeface="Arial"/>
                <a:ea typeface="Arial"/>
                <a:cs typeface="Arial"/>
                <a:sym typeface="Arial"/>
              </a:defRPr>
            </a:lvl2pPr>
            <a:lvl3pPr indent="0" lvl="2" marL="0" marR="0" rtl="0" algn="r">
              <a:spcBef>
                <a:spcPts val="0"/>
              </a:spcBef>
              <a:buNone/>
              <a:defRPr b="0" i="0" sz="1200" u="none" cap="none" strike="noStrike">
                <a:solidFill>
                  <a:schemeClr val="dk1"/>
                </a:solidFill>
                <a:latin typeface="Arial"/>
                <a:ea typeface="Arial"/>
                <a:cs typeface="Arial"/>
                <a:sym typeface="Arial"/>
              </a:defRPr>
            </a:lvl3pPr>
            <a:lvl4pPr indent="0" lvl="3" marL="0" marR="0" rtl="0" algn="r">
              <a:spcBef>
                <a:spcPts val="0"/>
              </a:spcBef>
              <a:buNone/>
              <a:defRPr b="0" i="0" sz="1200" u="none" cap="none" strike="noStrike">
                <a:solidFill>
                  <a:schemeClr val="dk1"/>
                </a:solidFill>
                <a:latin typeface="Arial"/>
                <a:ea typeface="Arial"/>
                <a:cs typeface="Arial"/>
                <a:sym typeface="Arial"/>
              </a:defRPr>
            </a:lvl4pPr>
            <a:lvl5pPr indent="0" lvl="4" marL="0" marR="0" rtl="0" algn="r">
              <a:spcBef>
                <a:spcPts val="0"/>
              </a:spcBef>
              <a:buNone/>
              <a:defRPr b="0" i="0" sz="1200" u="none" cap="none" strike="noStrike">
                <a:solidFill>
                  <a:schemeClr val="dk1"/>
                </a:solidFill>
                <a:latin typeface="Arial"/>
                <a:ea typeface="Arial"/>
                <a:cs typeface="Arial"/>
                <a:sym typeface="Arial"/>
              </a:defRPr>
            </a:lvl5pPr>
            <a:lvl6pPr indent="0" lvl="5" marL="0" marR="0" rtl="0" algn="r">
              <a:spcBef>
                <a:spcPts val="0"/>
              </a:spcBef>
              <a:buNone/>
              <a:defRPr b="0" i="0" sz="1200" u="none" cap="none" strike="noStrike">
                <a:solidFill>
                  <a:schemeClr val="dk1"/>
                </a:solidFill>
                <a:latin typeface="Arial"/>
                <a:ea typeface="Arial"/>
                <a:cs typeface="Arial"/>
                <a:sym typeface="Arial"/>
              </a:defRPr>
            </a:lvl6pPr>
            <a:lvl7pPr indent="0" lvl="6" marL="0" marR="0" rtl="0" algn="r">
              <a:spcBef>
                <a:spcPts val="0"/>
              </a:spcBef>
              <a:buNone/>
              <a:defRPr b="0" i="0" sz="1200" u="none" cap="none" strike="noStrike">
                <a:solidFill>
                  <a:schemeClr val="dk1"/>
                </a:solidFill>
                <a:latin typeface="Arial"/>
                <a:ea typeface="Arial"/>
                <a:cs typeface="Arial"/>
                <a:sym typeface="Arial"/>
              </a:defRPr>
            </a:lvl7pPr>
            <a:lvl8pPr indent="0" lvl="7" marL="0" marR="0" rtl="0" algn="r">
              <a:spcBef>
                <a:spcPts val="0"/>
              </a:spcBef>
              <a:buNone/>
              <a:defRPr b="0" i="0" sz="1200" u="none" cap="none" strike="noStrike">
                <a:solidFill>
                  <a:schemeClr val="dk1"/>
                </a:solidFill>
                <a:latin typeface="Arial"/>
                <a:ea typeface="Arial"/>
                <a:cs typeface="Arial"/>
                <a:sym typeface="Arial"/>
              </a:defRPr>
            </a:lvl8pPr>
            <a:lvl9pPr indent="0" lvl="8" marL="0" marR="0" rtl="0" algn="r">
              <a:spcBef>
                <a:spcPts val="0"/>
              </a:spcBef>
              <a:buNone/>
              <a:defRPr b="0" i="0" sz="12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42" name="Google Shape;142;p15"/>
          <p:cNvSpPr txBox="1"/>
          <p:nvPr>
            <p:ph idx="10" type="dt"/>
          </p:nvPr>
        </p:nvSpPr>
        <p:spPr>
          <a:xfrm>
            <a:off x="228600" y="4842080"/>
            <a:ext cx="1741500" cy="2739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k Blue">
  <p:cSld name="Dk Blue">
    <p:spTree>
      <p:nvGrpSpPr>
        <p:cNvPr id="143" name="Shape 143"/>
        <p:cNvGrpSpPr/>
        <p:nvPr/>
      </p:nvGrpSpPr>
      <p:grpSpPr>
        <a:xfrm>
          <a:off x="0" y="0"/>
          <a:ext cx="0" cy="0"/>
          <a:chOff x="0" y="0"/>
          <a:chExt cx="0" cy="0"/>
        </a:xfrm>
      </p:grpSpPr>
      <p:sp>
        <p:nvSpPr>
          <p:cNvPr id="144" name="Google Shape;144;p16"/>
          <p:cNvSpPr/>
          <p:nvPr/>
        </p:nvSpPr>
        <p:spPr>
          <a:xfrm>
            <a:off x="410810" y="0"/>
            <a:ext cx="8730900" cy="3200400"/>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5" name="Google Shape;145;p16"/>
          <p:cNvSpPr/>
          <p:nvPr>
            <p:ph idx="2" type="pic"/>
          </p:nvPr>
        </p:nvSpPr>
        <p:spPr>
          <a:xfrm>
            <a:off x="412576" y="3200400"/>
            <a:ext cx="8729100" cy="1943100"/>
          </a:xfrm>
          <a:prstGeom prst="rect">
            <a:avLst/>
          </a:prstGeom>
          <a:solidFill>
            <a:srgbClr val="F2F2F2"/>
          </a:solidFill>
          <a:ln>
            <a:noFill/>
          </a:ln>
        </p:spPr>
      </p:sp>
      <p:sp>
        <p:nvSpPr>
          <p:cNvPr id="146" name="Google Shape;146;p16"/>
          <p:cNvSpPr txBox="1"/>
          <p:nvPr>
            <p:ph idx="1" type="body"/>
          </p:nvPr>
        </p:nvSpPr>
        <p:spPr>
          <a:xfrm>
            <a:off x="780334" y="1943099"/>
            <a:ext cx="1371600" cy="720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360"/>
              </a:spcBef>
              <a:spcAft>
                <a:spcPts val="0"/>
              </a:spcAft>
              <a:buClr>
                <a:srgbClr val="D6F5FF"/>
              </a:buClr>
              <a:buSzPts val="1800"/>
              <a:buFont typeface="Arial"/>
              <a:buNone/>
              <a:defRPr b="1" i="0" sz="1800" u="none" cap="none" strike="noStrike">
                <a:solidFill>
                  <a:srgbClr val="D6F5FF"/>
                </a:solidFill>
                <a:latin typeface="Arial Narrow"/>
                <a:ea typeface="Arial Narrow"/>
                <a:cs typeface="Arial Narrow"/>
                <a:sym typeface="Arial Narrow"/>
              </a:defRPr>
            </a:lvl1pPr>
            <a:lvl2pPr indent="-228600" lvl="1" marL="9144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2pPr>
            <a:lvl3pPr indent="-228600" lvl="2" marL="13716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3pPr>
            <a:lvl4pPr indent="-228600" lvl="3" marL="18288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4pPr>
            <a:lvl5pPr indent="-228600" lvl="4" marL="22860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47" name="Google Shape;147;p16"/>
          <p:cNvSpPr txBox="1"/>
          <p:nvPr>
            <p:ph idx="3" type="body"/>
          </p:nvPr>
        </p:nvSpPr>
        <p:spPr>
          <a:xfrm>
            <a:off x="780334" y="2800350"/>
            <a:ext cx="1295400" cy="2016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320"/>
              </a:spcBef>
              <a:spcAft>
                <a:spcPts val="0"/>
              </a:spcAft>
              <a:buClr>
                <a:srgbClr val="D6F5FF"/>
              </a:buClr>
              <a:buSzPts val="1600"/>
              <a:buFont typeface="Arial"/>
              <a:buNone/>
              <a:defRPr b="0" i="0" sz="1600" u="none" cap="none" strike="noStrike">
                <a:solidFill>
                  <a:srgbClr val="D6F5FF"/>
                </a:solidFill>
                <a:latin typeface="Arial Narrow"/>
                <a:ea typeface="Arial Narrow"/>
                <a:cs typeface="Arial Narrow"/>
                <a:sym typeface="Arial Narrow"/>
              </a:defRPr>
            </a:lvl1pPr>
            <a:lvl2pPr indent="-228600" lvl="1" marL="9144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2pPr>
            <a:lvl3pPr indent="-228600" lvl="2" marL="13716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3pPr>
            <a:lvl4pPr indent="-228600" lvl="3" marL="18288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4pPr>
            <a:lvl5pPr indent="-228600" lvl="4" marL="2286000" marR="0" algn="l">
              <a:lnSpc>
                <a:spcPct val="100000"/>
              </a:lnSpc>
              <a:spcBef>
                <a:spcPts val="360"/>
              </a:spcBef>
              <a:spcAft>
                <a:spcPts val="0"/>
              </a:spcAft>
              <a:buClr>
                <a:srgbClr val="252C31"/>
              </a:buClr>
              <a:buSzPts val="1800"/>
              <a:buFont typeface="Arial"/>
              <a:buNone/>
              <a:defRPr b="1" i="0" sz="1800" u="none" cap="none" strike="noStrike">
                <a:solidFill>
                  <a:srgbClr val="252C31"/>
                </a:solidFill>
                <a:latin typeface="Arial Narrow"/>
                <a:ea typeface="Arial Narrow"/>
                <a:cs typeface="Arial Narrow"/>
                <a:sym typeface="Arial Narrow"/>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48" name="Google Shape;148;p16"/>
          <p:cNvSpPr txBox="1"/>
          <p:nvPr>
            <p:ph idx="4" type="body"/>
          </p:nvPr>
        </p:nvSpPr>
        <p:spPr>
          <a:xfrm>
            <a:off x="2514600" y="576559"/>
            <a:ext cx="6096000" cy="10188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880"/>
              </a:spcBef>
              <a:spcAft>
                <a:spcPts val="0"/>
              </a:spcAft>
              <a:buClr>
                <a:schemeClr val="lt1"/>
              </a:buClr>
              <a:buSzPts val="4400"/>
              <a:buFont typeface="Arial"/>
              <a:buNone/>
              <a:defRPr b="1" i="0" sz="4400" u="none" cap="none" strike="noStrike">
                <a:solidFill>
                  <a:schemeClr val="lt1"/>
                </a:solidFill>
                <a:latin typeface="Arial"/>
                <a:ea typeface="Arial"/>
                <a:cs typeface="Arial"/>
                <a:sym typeface="Arial"/>
              </a:defRPr>
            </a:lvl1pPr>
            <a:lvl2pPr indent="-406400" lvl="1" marL="914400" marR="0" algn="l">
              <a:lnSpc>
                <a:spcPct val="100000"/>
              </a:lnSpc>
              <a:spcBef>
                <a:spcPts val="560"/>
              </a:spcBef>
              <a:spcAft>
                <a:spcPts val="0"/>
              </a:spcAft>
              <a:buClr>
                <a:srgbClr val="252C31"/>
              </a:buClr>
              <a:buSzPts val="2800"/>
              <a:buFont typeface="Arial"/>
              <a:buChar char="•"/>
              <a:defRPr b="0" i="0" sz="2800" u="none" cap="none" strike="noStrike">
                <a:solidFill>
                  <a:srgbClr val="252C31"/>
                </a:solidFill>
                <a:latin typeface="Arial"/>
                <a:ea typeface="Arial"/>
                <a:cs typeface="Arial"/>
                <a:sym typeface="Arial"/>
              </a:defRPr>
            </a:lvl2pPr>
            <a:lvl3pPr indent="-381000" lvl="2" marL="1371600" marR="0" algn="l">
              <a:lnSpc>
                <a:spcPct val="100000"/>
              </a:lnSpc>
              <a:spcBef>
                <a:spcPts val="480"/>
              </a:spcBef>
              <a:spcAft>
                <a:spcPts val="0"/>
              </a:spcAft>
              <a:buClr>
                <a:srgbClr val="252C31"/>
              </a:buClr>
              <a:buSzPts val="2400"/>
              <a:buFont typeface="Arial"/>
              <a:buChar char="•"/>
              <a:defRPr b="0" i="0" sz="2400" u="none" cap="none" strike="noStrike">
                <a:solidFill>
                  <a:srgbClr val="252C31"/>
                </a:solidFill>
                <a:latin typeface="Arial"/>
                <a:ea typeface="Arial"/>
                <a:cs typeface="Arial"/>
                <a:sym typeface="Arial"/>
              </a:defRPr>
            </a:lvl3pPr>
            <a:lvl4pPr indent="-355600" lvl="3" marL="1828800" marR="0" algn="l">
              <a:lnSpc>
                <a:spcPct val="100000"/>
              </a:lnSpc>
              <a:spcBef>
                <a:spcPts val="400"/>
              </a:spcBef>
              <a:spcAft>
                <a:spcPts val="0"/>
              </a:spcAft>
              <a:buClr>
                <a:srgbClr val="252C31"/>
              </a:buClr>
              <a:buSzPts val="2000"/>
              <a:buFont typeface="Arial"/>
              <a:buChar char="•"/>
              <a:defRPr b="0" i="0" sz="2000" u="none" cap="none" strike="noStrike">
                <a:solidFill>
                  <a:srgbClr val="252C31"/>
                </a:solidFill>
                <a:latin typeface="Arial"/>
                <a:ea typeface="Arial"/>
                <a:cs typeface="Arial"/>
                <a:sym typeface="Arial"/>
              </a:defRPr>
            </a:lvl4pPr>
            <a:lvl5pPr indent="-342900" lvl="4" marL="2286000" marR="0" algn="l">
              <a:lnSpc>
                <a:spcPct val="100000"/>
              </a:lnSpc>
              <a:spcBef>
                <a:spcPts val="360"/>
              </a:spcBef>
              <a:spcAft>
                <a:spcPts val="0"/>
              </a:spcAft>
              <a:buClr>
                <a:srgbClr val="252C31"/>
              </a:buClr>
              <a:buSzPts val="1800"/>
              <a:buFont typeface="Arial"/>
              <a:buChar char="•"/>
              <a:defRPr b="0" i="0" sz="1800" u="none" cap="none" strike="noStrike">
                <a:solidFill>
                  <a:srgbClr val="252C31"/>
                </a:solidFill>
                <a:latin typeface="Arial"/>
                <a:ea typeface="Arial"/>
                <a:cs typeface="Arial"/>
                <a:sym typeface="Arial"/>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49" name="Google Shape;149;p16"/>
          <p:cNvSpPr txBox="1"/>
          <p:nvPr>
            <p:ph idx="5" type="body"/>
          </p:nvPr>
        </p:nvSpPr>
        <p:spPr>
          <a:xfrm>
            <a:off x="2515037" y="1696640"/>
            <a:ext cx="6092400" cy="7038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560"/>
              </a:spcBef>
              <a:spcAft>
                <a:spcPts val="0"/>
              </a:spcAft>
              <a:buClr>
                <a:srgbClr val="C4EDFF"/>
              </a:buClr>
              <a:buSzPts val="2800"/>
              <a:buFont typeface="Arial"/>
              <a:buNone/>
              <a:defRPr b="0" i="0" sz="2800" u="none" cap="none" strike="noStrike">
                <a:solidFill>
                  <a:srgbClr val="C4EDFF"/>
                </a:solidFill>
                <a:latin typeface="Arial Narrow"/>
                <a:ea typeface="Arial Narrow"/>
                <a:cs typeface="Arial Narrow"/>
                <a:sym typeface="Arial Narrow"/>
              </a:defRPr>
            </a:lvl1pPr>
            <a:lvl2pPr indent="-406400" lvl="1" marL="914400" marR="0" algn="l">
              <a:lnSpc>
                <a:spcPct val="100000"/>
              </a:lnSpc>
              <a:spcBef>
                <a:spcPts val="560"/>
              </a:spcBef>
              <a:spcAft>
                <a:spcPts val="0"/>
              </a:spcAft>
              <a:buClr>
                <a:srgbClr val="252C31"/>
              </a:buClr>
              <a:buSzPts val="2800"/>
              <a:buFont typeface="Arial"/>
              <a:buChar char="•"/>
              <a:defRPr b="0" i="0" sz="2800" u="none" cap="none" strike="noStrike">
                <a:solidFill>
                  <a:srgbClr val="252C31"/>
                </a:solidFill>
                <a:latin typeface="Arial"/>
                <a:ea typeface="Arial"/>
                <a:cs typeface="Arial"/>
                <a:sym typeface="Arial"/>
              </a:defRPr>
            </a:lvl2pPr>
            <a:lvl3pPr indent="-381000" lvl="2" marL="1371600" marR="0" algn="l">
              <a:lnSpc>
                <a:spcPct val="100000"/>
              </a:lnSpc>
              <a:spcBef>
                <a:spcPts val="480"/>
              </a:spcBef>
              <a:spcAft>
                <a:spcPts val="0"/>
              </a:spcAft>
              <a:buClr>
                <a:srgbClr val="252C31"/>
              </a:buClr>
              <a:buSzPts val="2400"/>
              <a:buFont typeface="Arial"/>
              <a:buChar char="•"/>
              <a:defRPr b="0" i="0" sz="2400" u="none" cap="none" strike="noStrike">
                <a:solidFill>
                  <a:srgbClr val="252C31"/>
                </a:solidFill>
                <a:latin typeface="Arial"/>
                <a:ea typeface="Arial"/>
                <a:cs typeface="Arial"/>
                <a:sym typeface="Arial"/>
              </a:defRPr>
            </a:lvl3pPr>
            <a:lvl4pPr indent="-355600" lvl="3" marL="1828800" marR="0" algn="l">
              <a:lnSpc>
                <a:spcPct val="100000"/>
              </a:lnSpc>
              <a:spcBef>
                <a:spcPts val="400"/>
              </a:spcBef>
              <a:spcAft>
                <a:spcPts val="0"/>
              </a:spcAft>
              <a:buClr>
                <a:srgbClr val="252C31"/>
              </a:buClr>
              <a:buSzPts val="2000"/>
              <a:buFont typeface="Arial"/>
              <a:buChar char="•"/>
              <a:defRPr b="0" i="0" sz="2000" u="none" cap="none" strike="noStrike">
                <a:solidFill>
                  <a:srgbClr val="252C31"/>
                </a:solidFill>
                <a:latin typeface="Arial"/>
                <a:ea typeface="Arial"/>
                <a:cs typeface="Arial"/>
                <a:sym typeface="Arial"/>
              </a:defRPr>
            </a:lvl4pPr>
            <a:lvl5pPr indent="-342900" lvl="4" marL="2286000" marR="0" algn="l">
              <a:lnSpc>
                <a:spcPct val="100000"/>
              </a:lnSpc>
              <a:spcBef>
                <a:spcPts val="360"/>
              </a:spcBef>
              <a:spcAft>
                <a:spcPts val="0"/>
              </a:spcAft>
              <a:buClr>
                <a:srgbClr val="252C31"/>
              </a:buClr>
              <a:buSzPts val="1800"/>
              <a:buFont typeface="Arial"/>
              <a:buChar char="•"/>
              <a:defRPr b="0" i="0" sz="1800" u="none" cap="none" strike="noStrike">
                <a:solidFill>
                  <a:srgbClr val="252C31"/>
                </a:solidFill>
                <a:latin typeface="Arial"/>
                <a:ea typeface="Arial"/>
                <a:cs typeface="Arial"/>
                <a:sym typeface="Arial"/>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50" name="Google Shape;150;p16"/>
          <p:cNvSpPr txBox="1"/>
          <p:nvPr>
            <p:ph idx="6" type="body"/>
          </p:nvPr>
        </p:nvSpPr>
        <p:spPr>
          <a:xfrm>
            <a:off x="2514600" y="2483428"/>
            <a:ext cx="6096000" cy="5196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360"/>
              </a:spcBef>
              <a:spcAft>
                <a:spcPts val="0"/>
              </a:spcAft>
              <a:buClr>
                <a:srgbClr val="C4EDFF"/>
              </a:buClr>
              <a:buSzPts val="1800"/>
              <a:buFont typeface="Arial"/>
              <a:buNone/>
              <a:defRPr b="0" i="0" sz="1800" u="none" cap="none" strike="noStrike">
                <a:solidFill>
                  <a:srgbClr val="C4EDFF"/>
                </a:solidFill>
                <a:latin typeface="Arial Narrow"/>
                <a:ea typeface="Arial Narrow"/>
                <a:cs typeface="Arial Narrow"/>
                <a:sym typeface="Arial Narrow"/>
              </a:defRPr>
            </a:lvl1pPr>
            <a:lvl2pPr indent="-406400" lvl="1" marL="914400" marR="0" algn="l">
              <a:lnSpc>
                <a:spcPct val="100000"/>
              </a:lnSpc>
              <a:spcBef>
                <a:spcPts val="560"/>
              </a:spcBef>
              <a:spcAft>
                <a:spcPts val="0"/>
              </a:spcAft>
              <a:buClr>
                <a:srgbClr val="252C31"/>
              </a:buClr>
              <a:buSzPts val="2800"/>
              <a:buFont typeface="Arial"/>
              <a:buChar char="•"/>
              <a:defRPr b="0" i="0" sz="2800" u="none" cap="none" strike="noStrike">
                <a:solidFill>
                  <a:srgbClr val="252C31"/>
                </a:solidFill>
                <a:latin typeface="Arial"/>
                <a:ea typeface="Arial"/>
                <a:cs typeface="Arial"/>
                <a:sym typeface="Arial"/>
              </a:defRPr>
            </a:lvl2pPr>
            <a:lvl3pPr indent="-381000" lvl="2" marL="1371600" marR="0" algn="l">
              <a:lnSpc>
                <a:spcPct val="100000"/>
              </a:lnSpc>
              <a:spcBef>
                <a:spcPts val="480"/>
              </a:spcBef>
              <a:spcAft>
                <a:spcPts val="0"/>
              </a:spcAft>
              <a:buClr>
                <a:srgbClr val="252C31"/>
              </a:buClr>
              <a:buSzPts val="2400"/>
              <a:buFont typeface="Arial"/>
              <a:buChar char="•"/>
              <a:defRPr b="0" i="0" sz="2400" u="none" cap="none" strike="noStrike">
                <a:solidFill>
                  <a:srgbClr val="252C31"/>
                </a:solidFill>
                <a:latin typeface="Arial"/>
                <a:ea typeface="Arial"/>
                <a:cs typeface="Arial"/>
                <a:sym typeface="Arial"/>
              </a:defRPr>
            </a:lvl3pPr>
            <a:lvl4pPr indent="-355600" lvl="3" marL="1828800" marR="0" algn="l">
              <a:lnSpc>
                <a:spcPct val="100000"/>
              </a:lnSpc>
              <a:spcBef>
                <a:spcPts val="400"/>
              </a:spcBef>
              <a:spcAft>
                <a:spcPts val="0"/>
              </a:spcAft>
              <a:buClr>
                <a:srgbClr val="252C31"/>
              </a:buClr>
              <a:buSzPts val="2000"/>
              <a:buFont typeface="Arial"/>
              <a:buChar char="•"/>
              <a:defRPr b="0" i="0" sz="2000" u="none" cap="none" strike="noStrike">
                <a:solidFill>
                  <a:srgbClr val="252C31"/>
                </a:solidFill>
                <a:latin typeface="Arial"/>
                <a:ea typeface="Arial"/>
                <a:cs typeface="Arial"/>
                <a:sym typeface="Arial"/>
              </a:defRPr>
            </a:lvl4pPr>
            <a:lvl5pPr indent="-342900" lvl="4" marL="2286000" marR="0" algn="l">
              <a:lnSpc>
                <a:spcPct val="100000"/>
              </a:lnSpc>
              <a:spcBef>
                <a:spcPts val="360"/>
              </a:spcBef>
              <a:spcAft>
                <a:spcPts val="0"/>
              </a:spcAft>
              <a:buClr>
                <a:srgbClr val="252C31"/>
              </a:buClr>
              <a:buSzPts val="1800"/>
              <a:buFont typeface="Arial"/>
              <a:buChar char="•"/>
              <a:defRPr b="0" i="0" sz="1800" u="none" cap="none" strike="noStrike">
                <a:solidFill>
                  <a:srgbClr val="252C31"/>
                </a:solidFill>
                <a:latin typeface="Arial"/>
                <a:ea typeface="Arial"/>
                <a:cs typeface="Arial"/>
                <a:sym typeface="Arial"/>
              </a:defRPr>
            </a:lvl5pPr>
            <a:lvl6pPr indent="-330200" lvl="5" marL="2743200" marR="0" algn="l">
              <a:lnSpc>
                <a:spcPct val="100000"/>
              </a:lnSpc>
              <a:spcBef>
                <a:spcPts val="320"/>
              </a:spcBef>
              <a:spcAft>
                <a:spcPts val="0"/>
              </a:spcAft>
              <a:buClr>
                <a:srgbClr val="252C31"/>
              </a:buClr>
              <a:buSzPts val="1600"/>
              <a:buFont typeface="Arial"/>
              <a:buChar char="•"/>
              <a:defRPr b="0" i="0" sz="1600" u="none" cap="none" strike="noStrike">
                <a:solidFill>
                  <a:srgbClr val="252C3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cxnSp>
        <p:nvCxnSpPr>
          <p:cNvPr id="151" name="Google Shape;151;p16"/>
          <p:cNvCxnSpPr/>
          <p:nvPr/>
        </p:nvCxnSpPr>
        <p:spPr>
          <a:xfrm>
            <a:off x="2285999" y="457200"/>
            <a:ext cx="0" cy="2605200"/>
          </a:xfrm>
          <a:prstGeom prst="straightConnector1">
            <a:avLst/>
          </a:prstGeom>
          <a:noFill/>
          <a:ln cap="flat" cmpd="sng" w="12700">
            <a:solidFill>
              <a:srgbClr val="3FAFFF"/>
            </a:solidFill>
            <a:prstDash val="solid"/>
            <a:round/>
            <a:headEnd len="sm" w="sm" type="none"/>
            <a:tailEnd len="sm" w="sm" type="none"/>
          </a:ln>
        </p:spPr>
      </p:cxnSp>
      <p:pic>
        <p:nvPicPr>
          <p:cNvPr id="152" name="Google Shape;152;p16">
            <a:hlinkClick r:id="rId2"/>
          </p:cNvPr>
          <p:cNvPicPr preferRelativeResize="0"/>
          <p:nvPr/>
        </p:nvPicPr>
        <p:blipFill rotWithShape="1">
          <a:blip r:embed="rId3">
            <a:alphaModFix/>
          </a:blip>
          <a:srcRect b="0" l="0" r="0" t="0"/>
          <a:stretch/>
        </p:blipFill>
        <p:spPr>
          <a:xfrm>
            <a:off x="533400" y="400050"/>
            <a:ext cx="1321602" cy="1600434"/>
          </a:xfrm>
          <a:prstGeom prst="rect">
            <a:avLst/>
          </a:prstGeom>
          <a:noFill/>
          <a:ln>
            <a:noFill/>
          </a:ln>
        </p:spPr>
      </p:pic>
      <p:grpSp>
        <p:nvGrpSpPr>
          <p:cNvPr id="153" name="Google Shape;153;p16"/>
          <p:cNvGrpSpPr/>
          <p:nvPr/>
        </p:nvGrpSpPr>
        <p:grpSpPr>
          <a:xfrm>
            <a:off x="-30388" y="0"/>
            <a:ext cx="472440" cy="5143500"/>
            <a:chOff x="-15240" y="0"/>
            <a:chExt cx="472440" cy="6858000"/>
          </a:xfrm>
        </p:grpSpPr>
        <p:sp>
          <p:nvSpPr>
            <p:cNvPr id="154" name="Google Shape;154;p16"/>
            <p:cNvSpPr/>
            <p:nvPr/>
          </p:nvSpPr>
          <p:spPr>
            <a:xfrm>
              <a:off x="10668" y="0"/>
              <a:ext cx="420624" cy="6858000"/>
            </a:xfrm>
            <a:prstGeom prst="rect">
              <a:avLst/>
            </a:prstGeom>
            <a:solidFill>
              <a:srgbClr val="0099D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5" name="Google Shape;155;p16"/>
            <p:cNvSpPr/>
            <p:nvPr/>
          </p:nvSpPr>
          <p:spPr>
            <a:xfrm>
              <a:off x="16002" y="3197352"/>
              <a:ext cx="409956" cy="1069848"/>
            </a:xfrm>
            <a:prstGeom prst="rect">
              <a:avLst/>
            </a:prstGeom>
            <a:solidFill>
              <a:srgbClr val="0B459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C:\Users\jacqui.fenner\Desktop\PTT templates\images\noaa icons\noaa_icons-04.png" id="156" name="Google Shape;156;p16">
              <a:hlinkClick r:id="rId4"/>
            </p:cNvPr>
            <p:cNvPicPr preferRelativeResize="0"/>
            <p:nvPr/>
          </p:nvPicPr>
          <p:blipFill rotWithShape="1">
            <a:blip r:embed="rId5">
              <a:alphaModFix/>
            </a:blip>
            <a:srcRect b="0" l="0" r="0" t="0"/>
            <a:stretch/>
          </p:blipFill>
          <p:spPr>
            <a:xfrm>
              <a:off x="-15240" y="5714999"/>
              <a:ext cx="472440" cy="324009"/>
            </a:xfrm>
            <a:prstGeom prst="rect">
              <a:avLst/>
            </a:prstGeom>
            <a:noFill/>
            <a:ln>
              <a:noFill/>
            </a:ln>
          </p:spPr>
        </p:pic>
        <p:pic>
          <p:nvPicPr>
            <p:cNvPr descr="C:\Users\jacqui.fenner\Desktop\PTT templates\images\noaa icons\noaa_icons-05.png" id="157" name="Google Shape;157;p16">
              <a:hlinkClick r:id="rId6"/>
            </p:cNvPr>
            <p:cNvPicPr preferRelativeResize="0"/>
            <p:nvPr/>
          </p:nvPicPr>
          <p:blipFill rotWithShape="1">
            <a:blip r:embed="rId7">
              <a:alphaModFix/>
            </a:blip>
            <a:srcRect b="0" l="0" r="0" t="0"/>
            <a:stretch/>
          </p:blipFill>
          <p:spPr>
            <a:xfrm>
              <a:off x="-15240" y="4648200"/>
              <a:ext cx="472440" cy="324009"/>
            </a:xfrm>
            <a:prstGeom prst="rect">
              <a:avLst/>
            </a:prstGeom>
            <a:noFill/>
            <a:ln>
              <a:noFill/>
            </a:ln>
          </p:spPr>
        </p:pic>
        <p:pic>
          <p:nvPicPr>
            <p:cNvPr descr="C:\Users\jacqui.fenner\Desktop\PTT templates\images\noaa icons\noaa_icons-06.png" id="158" name="Google Shape;158;p16">
              <a:hlinkClick r:id="rId8"/>
            </p:cNvPr>
            <p:cNvPicPr preferRelativeResize="0"/>
            <p:nvPr/>
          </p:nvPicPr>
          <p:blipFill rotWithShape="1">
            <a:blip r:embed="rId9">
              <a:alphaModFix/>
            </a:blip>
            <a:srcRect b="0" l="0" r="0" t="0"/>
            <a:stretch/>
          </p:blipFill>
          <p:spPr>
            <a:xfrm>
              <a:off x="-15240" y="3581400"/>
              <a:ext cx="472440" cy="324009"/>
            </a:xfrm>
            <a:prstGeom prst="rect">
              <a:avLst/>
            </a:prstGeom>
            <a:noFill/>
            <a:ln>
              <a:noFill/>
            </a:ln>
          </p:spPr>
        </p:pic>
        <p:pic>
          <p:nvPicPr>
            <p:cNvPr descr="C:\Users\jacqui.fenner\Desktop\PTT templates\images\noaa icons\noaa_icons-07.png" id="159" name="Google Shape;159;p16">
              <a:hlinkClick r:id="rId10"/>
            </p:cNvPr>
            <p:cNvPicPr preferRelativeResize="0"/>
            <p:nvPr/>
          </p:nvPicPr>
          <p:blipFill rotWithShape="1">
            <a:blip r:embed="rId11">
              <a:alphaModFix/>
            </a:blip>
            <a:srcRect b="0" l="0" r="0" t="0"/>
            <a:stretch/>
          </p:blipFill>
          <p:spPr>
            <a:xfrm>
              <a:off x="-15240" y="2514600"/>
              <a:ext cx="472440" cy="324009"/>
            </a:xfrm>
            <a:prstGeom prst="rect">
              <a:avLst/>
            </a:prstGeom>
            <a:noFill/>
            <a:ln>
              <a:noFill/>
            </a:ln>
          </p:spPr>
        </p:pic>
        <p:pic>
          <p:nvPicPr>
            <p:cNvPr descr="C:\Users\jacqui.fenner\Desktop\PTT templates\images\noaa icons\noaa_icons-08.png" id="160" name="Google Shape;160;p16">
              <a:hlinkClick r:id="rId12"/>
            </p:cNvPr>
            <p:cNvPicPr preferRelativeResize="0"/>
            <p:nvPr/>
          </p:nvPicPr>
          <p:blipFill rotWithShape="1">
            <a:blip r:embed="rId13">
              <a:alphaModFix/>
            </a:blip>
            <a:srcRect b="0" l="0" r="0" t="0"/>
            <a:stretch/>
          </p:blipFill>
          <p:spPr>
            <a:xfrm>
              <a:off x="-15240" y="1447800"/>
              <a:ext cx="472440" cy="324009"/>
            </a:xfrm>
            <a:prstGeom prst="rect">
              <a:avLst/>
            </a:prstGeom>
            <a:noFill/>
            <a:ln>
              <a:noFill/>
            </a:ln>
          </p:spPr>
        </p:pic>
        <p:pic>
          <p:nvPicPr>
            <p:cNvPr descr="C:\Users\jacqui.fenner\Desktop\PTT templates\images\noaa icons\noaa_icons-10.png" id="161" name="Google Shape;161;p16">
              <a:hlinkClick r:id="rId14"/>
            </p:cNvPr>
            <p:cNvPicPr preferRelativeResize="0"/>
            <p:nvPr/>
          </p:nvPicPr>
          <p:blipFill rotWithShape="1">
            <a:blip r:embed="rId15">
              <a:alphaModFix/>
            </a:blip>
            <a:srcRect b="0" l="0" r="0" t="0"/>
            <a:stretch/>
          </p:blipFill>
          <p:spPr>
            <a:xfrm>
              <a:off x="-15240" y="381000"/>
              <a:ext cx="472440" cy="324009"/>
            </a:xfrm>
            <a:prstGeom prst="rect">
              <a:avLst/>
            </a:prstGeom>
            <a:noFill/>
            <a:ln>
              <a:noFill/>
            </a:ln>
          </p:spPr>
        </p:pic>
        <p:grpSp>
          <p:nvGrpSpPr>
            <p:cNvPr id="162" name="Google Shape;162;p16"/>
            <p:cNvGrpSpPr/>
            <p:nvPr/>
          </p:nvGrpSpPr>
          <p:grpSpPr>
            <a:xfrm>
              <a:off x="15148" y="0"/>
              <a:ext cx="420624" cy="6858000"/>
              <a:chOff x="15148" y="0"/>
              <a:chExt cx="420624" cy="6858000"/>
            </a:xfrm>
          </p:grpSpPr>
          <p:grpSp>
            <p:nvGrpSpPr>
              <p:cNvPr id="163" name="Google Shape;163;p16"/>
              <p:cNvGrpSpPr/>
              <p:nvPr/>
            </p:nvGrpSpPr>
            <p:grpSpPr>
              <a:xfrm>
                <a:off x="15148" y="1066800"/>
                <a:ext cx="420624" cy="5334000"/>
                <a:chOff x="15148" y="1066800"/>
                <a:chExt cx="420624" cy="5334000"/>
              </a:xfrm>
            </p:grpSpPr>
            <p:cxnSp>
              <p:nvCxnSpPr>
                <p:cNvPr id="164" name="Google Shape;164;p16"/>
                <p:cNvCxnSpPr/>
                <p:nvPr/>
              </p:nvCxnSpPr>
              <p:spPr>
                <a:xfrm>
                  <a:off x="15148" y="42672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65" name="Google Shape;165;p16"/>
                <p:cNvCxnSpPr/>
                <p:nvPr/>
              </p:nvCxnSpPr>
              <p:spPr>
                <a:xfrm>
                  <a:off x="15148" y="32004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66" name="Google Shape;166;p16"/>
                <p:cNvCxnSpPr/>
                <p:nvPr/>
              </p:nvCxnSpPr>
              <p:spPr>
                <a:xfrm>
                  <a:off x="15148" y="21336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67" name="Google Shape;167;p16"/>
                <p:cNvCxnSpPr/>
                <p:nvPr/>
              </p:nvCxnSpPr>
              <p:spPr>
                <a:xfrm>
                  <a:off x="15148" y="53340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68" name="Google Shape;168;p16"/>
                <p:cNvCxnSpPr/>
                <p:nvPr/>
              </p:nvCxnSpPr>
              <p:spPr>
                <a:xfrm>
                  <a:off x="15148" y="10668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69" name="Google Shape;169;p16"/>
                <p:cNvCxnSpPr/>
                <p:nvPr/>
              </p:nvCxnSpPr>
              <p:spPr>
                <a:xfrm>
                  <a:off x="15148" y="6400800"/>
                  <a:ext cx="420624" cy="0"/>
                </a:xfrm>
                <a:prstGeom prst="straightConnector1">
                  <a:avLst/>
                </a:prstGeom>
                <a:noFill/>
                <a:ln cap="flat" cmpd="sng" w="9525">
                  <a:solidFill>
                    <a:schemeClr val="lt1">
                      <a:alpha val="40000"/>
                    </a:schemeClr>
                  </a:solidFill>
                  <a:prstDash val="solid"/>
                  <a:round/>
                  <a:headEnd len="sm" w="sm" type="none"/>
                  <a:tailEnd len="sm" w="sm" type="none"/>
                </a:ln>
              </p:spPr>
            </p:cxnSp>
          </p:grpSp>
          <p:cxnSp>
            <p:nvCxnSpPr>
              <p:cNvPr id="170" name="Google Shape;170;p16"/>
              <p:cNvCxnSpPr/>
              <p:nvPr/>
            </p:nvCxnSpPr>
            <p:spPr>
              <a:xfrm>
                <a:off x="431292" y="0"/>
                <a:ext cx="0" cy="6858000"/>
              </a:xfrm>
              <a:prstGeom prst="straightConnector1">
                <a:avLst/>
              </a:prstGeom>
              <a:noFill/>
              <a:ln cap="flat" cmpd="sng" w="9525">
                <a:solidFill>
                  <a:schemeClr val="lt1">
                    <a:alpha val="40000"/>
                  </a:schemeClr>
                </a:solidFill>
                <a:prstDash val="solid"/>
                <a:round/>
                <a:headEnd len="sm" w="sm" type="none"/>
                <a:tailEnd len="sm" w="sm" type="none"/>
              </a:ln>
            </p:spPr>
          </p:cxnSp>
        </p:gr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sic" type="obj">
  <p:cSld name="OBJECT">
    <p:spTree>
      <p:nvGrpSpPr>
        <p:cNvPr id="171" name="Shape 171"/>
        <p:cNvGrpSpPr/>
        <p:nvPr/>
      </p:nvGrpSpPr>
      <p:grpSpPr>
        <a:xfrm>
          <a:off x="0" y="0"/>
          <a:ext cx="0" cy="0"/>
          <a:chOff x="0" y="0"/>
          <a:chExt cx="0" cy="0"/>
        </a:xfrm>
      </p:grpSpPr>
      <p:sp>
        <p:nvSpPr>
          <p:cNvPr id="172" name="Google Shape;172;p17"/>
          <p:cNvSpPr txBox="1"/>
          <p:nvPr>
            <p:ph type="title"/>
          </p:nvPr>
        </p:nvSpPr>
        <p:spPr>
          <a:xfrm>
            <a:off x="752888" y="205978"/>
            <a:ext cx="7400400" cy="594000"/>
          </a:xfrm>
          <a:prstGeom prst="rect">
            <a:avLst/>
          </a:prstGeom>
          <a:noFill/>
          <a:ln>
            <a:noFill/>
          </a:ln>
        </p:spPr>
        <p:txBody>
          <a:bodyPr anchorCtr="0" anchor="ctr" bIns="0" lIns="0" spcFirstLastPara="1" rIns="0" wrap="square" tIns="0">
            <a:noAutofit/>
          </a:bodyPr>
          <a:lstStyle>
            <a:lvl1pPr lvl="0" marR="0" algn="l">
              <a:lnSpc>
                <a:spcPct val="100000"/>
              </a:lnSpc>
              <a:spcBef>
                <a:spcPts val="0"/>
              </a:spcBef>
              <a:spcAft>
                <a:spcPts val="0"/>
              </a:spcAft>
              <a:buClr>
                <a:srgbClr val="0099D8"/>
              </a:buClr>
              <a:buSzPts val="3200"/>
              <a:buFont typeface="Arial"/>
              <a:buNone/>
              <a:defRPr b="1" i="0" sz="3200" u="none" cap="none" strike="noStrike">
                <a:solidFill>
                  <a:srgbClr val="0099D8"/>
                </a:solidFill>
                <a:latin typeface="Arial"/>
                <a:ea typeface="Arial"/>
                <a:cs typeface="Arial"/>
                <a:sym typeface="Arial"/>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173" name="Google Shape;173;p17"/>
          <p:cNvSpPr txBox="1"/>
          <p:nvPr>
            <p:ph idx="1" type="body"/>
          </p:nvPr>
        </p:nvSpPr>
        <p:spPr>
          <a:xfrm>
            <a:off x="752888" y="914400"/>
            <a:ext cx="7933800" cy="3714900"/>
          </a:xfrm>
          <a:prstGeom prst="rect">
            <a:avLst/>
          </a:prstGeom>
          <a:noFill/>
          <a:ln>
            <a:noFill/>
          </a:ln>
        </p:spPr>
        <p:txBody>
          <a:bodyPr anchorCtr="0" anchor="t" bIns="0" lIns="0" spcFirstLastPara="1" rIns="0" wrap="square" tIns="0">
            <a:noAutofit/>
          </a:bodyPr>
          <a:lstStyle>
            <a:lvl1pPr indent="-406400" lvl="0" marL="457200" marR="0" algn="l">
              <a:lnSpc>
                <a:spcPct val="100000"/>
              </a:lnSpc>
              <a:spcBef>
                <a:spcPts val="560"/>
              </a:spcBef>
              <a:spcAft>
                <a:spcPts val="0"/>
              </a:spcAft>
              <a:buClr>
                <a:srgbClr val="07336F"/>
              </a:buClr>
              <a:buSzPts val="2800"/>
              <a:buFont typeface="Arial"/>
              <a:buChar char="•"/>
              <a:defRPr b="0" i="0" sz="2800" u="none" cap="none" strike="noStrike">
                <a:solidFill>
                  <a:srgbClr val="07336F"/>
                </a:solidFill>
                <a:latin typeface="Arial"/>
                <a:ea typeface="Arial"/>
                <a:cs typeface="Arial"/>
                <a:sym typeface="Arial"/>
              </a:defRPr>
            </a:lvl1pPr>
            <a:lvl2pPr indent="-381000" lvl="1" marL="914400" marR="0" algn="l">
              <a:lnSpc>
                <a:spcPct val="100000"/>
              </a:lnSpc>
              <a:spcBef>
                <a:spcPts val="480"/>
              </a:spcBef>
              <a:spcAft>
                <a:spcPts val="0"/>
              </a:spcAft>
              <a:buClr>
                <a:srgbClr val="07336F"/>
              </a:buClr>
              <a:buSzPts val="2400"/>
              <a:buFont typeface="Arial"/>
              <a:buChar char="•"/>
              <a:defRPr b="0" i="0" sz="2400" u="none" cap="none" strike="noStrike">
                <a:solidFill>
                  <a:srgbClr val="07336F"/>
                </a:solidFill>
                <a:latin typeface="Arial"/>
                <a:ea typeface="Arial"/>
                <a:cs typeface="Arial"/>
                <a:sym typeface="Arial"/>
              </a:defRPr>
            </a:lvl2pPr>
            <a:lvl3pPr indent="-355600" lvl="2" marL="1371600" marR="0" algn="l">
              <a:lnSpc>
                <a:spcPct val="100000"/>
              </a:lnSpc>
              <a:spcBef>
                <a:spcPts val="400"/>
              </a:spcBef>
              <a:spcAft>
                <a:spcPts val="0"/>
              </a:spcAft>
              <a:buClr>
                <a:srgbClr val="07336F"/>
              </a:buClr>
              <a:buSzPts val="2000"/>
              <a:buFont typeface="Arial"/>
              <a:buChar char="•"/>
              <a:defRPr b="0" i="0" sz="2000" u="none" cap="none" strike="noStrike">
                <a:solidFill>
                  <a:srgbClr val="07336F"/>
                </a:solidFill>
                <a:latin typeface="Arial"/>
                <a:ea typeface="Arial"/>
                <a:cs typeface="Arial"/>
                <a:sym typeface="Arial"/>
              </a:defRPr>
            </a:lvl3pPr>
            <a:lvl4pPr indent="-342900" lvl="3" marL="1828800" marR="0" algn="l">
              <a:lnSpc>
                <a:spcPct val="100000"/>
              </a:lnSpc>
              <a:spcBef>
                <a:spcPts val="360"/>
              </a:spcBef>
              <a:spcAft>
                <a:spcPts val="0"/>
              </a:spcAft>
              <a:buClr>
                <a:srgbClr val="07336F"/>
              </a:buClr>
              <a:buSzPts val="1800"/>
              <a:buFont typeface="Arial"/>
              <a:buChar char="•"/>
              <a:defRPr b="0" i="0" sz="1800" u="none" cap="none" strike="noStrike">
                <a:solidFill>
                  <a:srgbClr val="07336F"/>
                </a:solidFill>
                <a:latin typeface="Arial"/>
                <a:ea typeface="Arial"/>
                <a:cs typeface="Arial"/>
                <a:sym typeface="Arial"/>
              </a:defRPr>
            </a:lvl4pPr>
            <a:lvl5pPr indent="-330200" lvl="4" marL="2286000" marR="0" algn="l">
              <a:lnSpc>
                <a:spcPct val="100000"/>
              </a:lnSpc>
              <a:spcBef>
                <a:spcPts val="320"/>
              </a:spcBef>
              <a:spcAft>
                <a:spcPts val="0"/>
              </a:spcAft>
              <a:buClr>
                <a:srgbClr val="07336F"/>
              </a:buClr>
              <a:buSzPts val="1600"/>
              <a:buFont typeface="Arial"/>
              <a:buChar char="•"/>
              <a:defRPr b="0" i="0" sz="1600" u="none" cap="none" strike="noStrike">
                <a:solidFill>
                  <a:srgbClr val="07336F"/>
                </a:solidFill>
                <a:latin typeface="Arial"/>
                <a:ea typeface="Arial"/>
                <a:cs typeface="Arial"/>
                <a:sym typeface="Arial"/>
              </a:defRPr>
            </a:lvl5pPr>
            <a:lvl6pPr indent="-330200" lvl="5" marL="2743200" marR="0" algn="l">
              <a:lnSpc>
                <a:spcPct val="100000"/>
              </a:lnSpc>
              <a:spcBef>
                <a:spcPts val="320"/>
              </a:spcBef>
              <a:spcAft>
                <a:spcPts val="0"/>
              </a:spcAft>
              <a:buClr>
                <a:srgbClr val="07336F"/>
              </a:buClr>
              <a:buSzPts val="1600"/>
              <a:buFont typeface="Arial"/>
              <a:buChar char="•"/>
              <a:defRPr b="0" i="0" sz="1600" u="none" cap="none" strike="noStrike">
                <a:solidFill>
                  <a:srgbClr val="07336F"/>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4" name="Shape 174"/>
        <p:cNvGrpSpPr/>
        <p:nvPr/>
      </p:nvGrpSpPr>
      <p:grpSpPr>
        <a:xfrm>
          <a:off x="0" y="0"/>
          <a:ext cx="0" cy="0"/>
          <a:chOff x="0" y="0"/>
          <a:chExt cx="0" cy="0"/>
        </a:xfrm>
      </p:grpSpPr>
      <p:sp>
        <p:nvSpPr>
          <p:cNvPr id="175" name="Google Shape;175;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defRPr>
            </a:lvl2pPr>
            <a:lvl3pPr lvl="2" algn="l">
              <a:lnSpc>
                <a:spcPct val="100000"/>
              </a:lnSpc>
              <a:spcBef>
                <a:spcPts val="0"/>
              </a:spcBef>
              <a:spcAft>
                <a:spcPts val="0"/>
              </a:spcAft>
              <a:buClr>
                <a:schemeClr val="dk1"/>
              </a:buClr>
              <a:buSzPts val="2800"/>
              <a:buFont typeface="Arial"/>
              <a:buNone/>
              <a:defRPr sz="2800">
                <a:solidFill>
                  <a:schemeClr val="dk1"/>
                </a:solidFill>
              </a:defRPr>
            </a:lvl3pPr>
            <a:lvl4pPr lvl="3" algn="l">
              <a:lnSpc>
                <a:spcPct val="100000"/>
              </a:lnSpc>
              <a:spcBef>
                <a:spcPts val="0"/>
              </a:spcBef>
              <a:spcAft>
                <a:spcPts val="0"/>
              </a:spcAft>
              <a:buClr>
                <a:schemeClr val="dk1"/>
              </a:buClr>
              <a:buSzPts val="2800"/>
              <a:buFont typeface="Arial"/>
              <a:buNone/>
              <a:defRPr sz="2800">
                <a:solidFill>
                  <a:schemeClr val="dk1"/>
                </a:solidFill>
              </a:defRPr>
            </a:lvl4pPr>
            <a:lvl5pPr lvl="4" algn="l">
              <a:lnSpc>
                <a:spcPct val="100000"/>
              </a:lnSpc>
              <a:spcBef>
                <a:spcPts val="0"/>
              </a:spcBef>
              <a:spcAft>
                <a:spcPts val="0"/>
              </a:spcAft>
              <a:buClr>
                <a:schemeClr val="dk1"/>
              </a:buClr>
              <a:buSzPts val="2800"/>
              <a:buFont typeface="Arial"/>
              <a:buNone/>
              <a:defRPr sz="2800">
                <a:solidFill>
                  <a:schemeClr val="dk1"/>
                </a:solidFill>
              </a:defRPr>
            </a:lvl5pPr>
            <a:lvl6pPr lvl="5" algn="l">
              <a:lnSpc>
                <a:spcPct val="100000"/>
              </a:lnSpc>
              <a:spcBef>
                <a:spcPts val="0"/>
              </a:spcBef>
              <a:spcAft>
                <a:spcPts val="0"/>
              </a:spcAft>
              <a:buClr>
                <a:schemeClr val="dk1"/>
              </a:buClr>
              <a:buSzPts val="2800"/>
              <a:buFont typeface="Arial"/>
              <a:buNone/>
              <a:defRPr sz="2800">
                <a:solidFill>
                  <a:schemeClr val="dk1"/>
                </a:solidFill>
              </a:defRPr>
            </a:lvl6pPr>
            <a:lvl7pPr lvl="6" algn="l">
              <a:lnSpc>
                <a:spcPct val="100000"/>
              </a:lnSpc>
              <a:spcBef>
                <a:spcPts val="0"/>
              </a:spcBef>
              <a:spcAft>
                <a:spcPts val="0"/>
              </a:spcAft>
              <a:buClr>
                <a:schemeClr val="dk1"/>
              </a:buClr>
              <a:buSzPts val="2800"/>
              <a:buFont typeface="Arial"/>
              <a:buNone/>
              <a:defRPr sz="2800">
                <a:solidFill>
                  <a:schemeClr val="dk1"/>
                </a:solidFill>
              </a:defRPr>
            </a:lvl7pPr>
            <a:lvl8pPr lvl="7" algn="l">
              <a:lnSpc>
                <a:spcPct val="100000"/>
              </a:lnSpc>
              <a:spcBef>
                <a:spcPts val="0"/>
              </a:spcBef>
              <a:spcAft>
                <a:spcPts val="0"/>
              </a:spcAft>
              <a:buClr>
                <a:schemeClr val="dk1"/>
              </a:buClr>
              <a:buSzPts val="2800"/>
              <a:buFont typeface="Arial"/>
              <a:buNone/>
              <a:defRPr sz="2800">
                <a:solidFill>
                  <a:schemeClr val="dk1"/>
                </a:solidFill>
              </a:defRPr>
            </a:lvl8pPr>
            <a:lvl9pPr lvl="8" algn="l">
              <a:lnSpc>
                <a:spcPct val="100000"/>
              </a:lnSpc>
              <a:spcBef>
                <a:spcPts val="0"/>
              </a:spcBef>
              <a:spcAft>
                <a:spcPts val="0"/>
              </a:spcAft>
              <a:buClr>
                <a:schemeClr val="dk1"/>
              </a:buClr>
              <a:buSzPts val="2800"/>
              <a:buFont typeface="Arial"/>
              <a:buNone/>
              <a:defRPr sz="2800">
                <a:solidFill>
                  <a:schemeClr val="dk1"/>
                </a:solidFill>
              </a:defRPr>
            </a:lvl9pPr>
          </a:lstStyle>
          <a:p/>
        </p:txBody>
      </p:sp>
      <p:sp>
        <p:nvSpPr>
          <p:cNvPr id="176" name="Google Shape;176;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228600" lvl="0" marL="457200" marR="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177" name="Google Shape;177;p18"/>
          <p:cNvSpPr txBox="1"/>
          <p:nvPr>
            <p:ph idx="12" type="sldNum"/>
          </p:nvPr>
        </p:nvSpPr>
        <p:spPr>
          <a:xfrm>
            <a:off x="8472458"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3" name="Shape 43"/>
        <p:cNvGrpSpPr/>
        <p:nvPr/>
      </p:nvGrpSpPr>
      <p:grpSpPr>
        <a:xfrm>
          <a:off x="0" y="0"/>
          <a:ext cx="0" cy="0"/>
          <a:chOff x="0" y="0"/>
          <a:chExt cx="0" cy="0"/>
        </a:xfrm>
      </p:grpSpPr>
      <p:sp>
        <p:nvSpPr>
          <p:cNvPr id="44" name="Google Shape;44;p3"/>
          <p:cNvSpPr txBox="1"/>
          <p:nvPr>
            <p:ph type="ctrTitle"/>
          </p:nvPr>
        </p:nvSpPr>
        <p:spPr>
          <a:xfrm>
            <a:off x="685800" y="841772"/>
            <a:ext cx="7772400" cy="17907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3"/>
          <p:cNvSpPr txBox="1"/>
          <p:nvPr>
            <p:ph idx="1" type="subTitle"/>
          </p:nvPr>
        </p:nvSpPr>
        <p:spPr>
          <a:xfrm>
            <a:off x="1143000" y="2701529"/>
            <a:ext cx="6858000" cy="1241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46" name="Google Shape;46;p3"/>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9" name="Shape 49"/>
        <p:cNvGrpSpPr/>
        <p:nvPr/>
      </p:nvGrpSpPr>
      <p:grpSpPr>
        <a:xfrm>
          <a:off x="0" y="0"/>
          <a:ext cx="0" cy="0"/>
          <a:chOff x="0" y="0"/>
          <a:chExt cx="0" cy="0"/>
        </a:xfrm>
      </p:grpSpPr>
      <p:sp>
        <p:nvSpPr>
          <p:cNvPr id="50" name="Google Shape;50;p4"/>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4"/>
          <p:cNvSpPr txBox="1"/>
          <p:nvPr>
            <p:ph idx="1" type="body"/>
          </p:nvPr>
        </p:nvSpPr>
        <p:spPr>
          <a:xfrm>
            <a:off x="628650" y="1369219"/>
            <a:ext cx="7886700" cy="3263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4"/>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4"/>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5" name="Shape 55"/>
        <p:cNvGrpSpPr/>
        <p:nvPr/>
      </p:nvGrpSpPr>
      <p:grpSpPr>
        <a:xfrm>
          <a:off x="0" y="0"/>
          <a:ext cx="0" cy="0"/>
          <a:chOff x="0" y="0"/>
          <a:chExt cx="0" cy="0"/>
        </a:xfrm>
      </p:grpSpPr>
      <p:sp>
        <p:nvSpPr>
          <p:cNvPr id="56" name="Google Shape;56;p5"/>
          <p:cNvSpPr txBox="1"/>
          <p:nvPr>
            <p:ph type="title"/>
          </p:nvPr>
        </p:nvSpPr>
        <p:spPr>
          <a:xfrm>
            <a:off x="623888" y="1282304"/>
            <a:ext cx="7886700" cy="2139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5"/>
          <p:cNvSpPr txBox="1"/>
          <p:nvPr>
            <p:ph idx="1" type="body"/>
          </p:nvPr>
        </p:nvSpPr>
        <p:spPr>
          <a:xfrm>
            <a:off x="623888" y="3442098"/>
            <a:ext cx="7886700" cy="1125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58" name="Google Shape;58;p5"/>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1" name="Shape 61"/>
        <p:cNvGrpSpPr/>
        <p:nvPr/>
      </p:nvGrpSpPr>
      <p:grpSpPr>
        <a:xfrm>
          <a:off x="0" y="0"/>
          <a:ext cx="0" cy="0"/>
          <a:chOff x="0" y="0"/>
          <a:chExt cx="0" cy="0"/>
        </a:xfrm>
      </p:grpSpPr>
      <p:sp>
        <p:nvSpPr>
          <p:cNvPr id="62" name="Google Shape;62;p6"/>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6"/>
          <p:cNvSpPr txBox="1"/>
          <p:nvPr>
            <p:ph idx="1" type="body"/>
          </p:nvPr>
        </p:nvSpPr>
        <p:spPr>
          <a:xfrm>
            <a:off x="628650" y="1369219"/>
            <a:ext cx="3886200" cy="3263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6"/>
          <p:cNvSpPr txBox="1"/>
          <p:nvPr>
            <p:ph idx="2" type="body"/>
          </p:nvPr>
        </p:nvSpPr>
        <p:spPr>
          <a:xfrm>
            <a:off x="4629150" y="1369219"/>
            <a:ext cx="3886200" cy="3263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5" name="Google Shape;65;p6"/>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6"/>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6"/>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8" name="Shape 68"/>
        <p:cNvGrpSpPr/>
        <p:nvPr/>
      </p:nvGrpSpPr>
      <p:grpSpPr>
        <a:xfrm>
          <a:off x="0" y="0"/>
          <a:ext cx="0" cy="0"/>
          <a:chOff x="0" y="0"/>
          <a:chExt cx="0" cy="0"/>
        </a:xfrm>
      </p:grpSpPr>
      <p:sp>
        <p:nvSpPr>
          <p:cNvPr id="69" name="Google Shape;69;p7"/>
          <p:cNvSpPr txBox="1"/>
          <p:nvPr>
            <p:ph type="title"/>
          </p:nvPr>
        </p:nvSpPr>
        <p:spPr>
          <a:xfrm>
            <a:off x="629841" y="273844"/>
            <a:ext cx="7886700" cy="9942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7"/>
          <p:cNvSpPr txBox="1"/>
          <p:nvPr>
            <p:ph idx="1" type="body"/>
          </p:nvPr>
        </p:nvSpPr>
        <p:spPr>
          <a:xfrm>
            <a:off x="629842" y="1260872"/>
            <a:ext cx="3868200" cy="6180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1" name="Google Shape;71;p7"/>
          <p:cNvSpPr txBox="1"/>
          <p:nvPr>
            <p:ph idx="2" type="body"/>
          </p:nvPr>
        </p:nvSpPr>
        <p:spPr>
          <a:xfrm>
            <a:off x="629842" y="1878806"/>
            <a:ext cx="3868200" cy="2763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 name="Google Shape;72;p7"/>
          <p:cNvSpPr txBox="1"/>
          <p:nvPr>
            <p:ph idx="3" type="body"/>
          </p:nvPr>
        </p:nvSpPr>
        <p:spPr>
          <a:xfrm>
            <a:off x="4629150" y="1260872"/>
            <a:ext cx="3887400" cy="6180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3" name="Google Shape;73;p7"/>
          <p:cNvSpPr txBox="1"/>
          <p:nvPr>
            <p:ph idx="4" type="body"/>
          </p:nvPr>
        </p:nvSpPr>
        <p:spPr>
          <a:xfrm>
            <a:off x="4629150" y="1878806"/>
            <a:ext cx="3887400" cy="2763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7"/>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7"/>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7"/>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8"/>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8"/>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8"/>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8"/>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2" name="Shape 82"/>
        <p:cNvGrpSpPr/>
        <p:nvPr/>
      </p:nvGrpSpPr>
      <p:grpSpPr>
        <a:xfrm>
          <a:off x="0" y="0"/>
          <a:ext cx="0" cy="0"/>
          <a:chOff x="0" y="0"/>
          <a:chExt cx="0" cy="0"/>
        </a:xfrm>
      </p:grpSpPr>
      <p:sp>
        <p:nvSpPr>
          <p:cNvPr id="83" name="Google Shape;83;p9"/>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9"/>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9"/>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6" name="Shape 86"/>
        <p:cNvGrpSpPr/>
        <p:nvPr/>
      </p:nvGrpSpPr>
      <p:grpSpPr>
        <a:xfrm>
          <a:off x="0" y="0"/>
          <a:ext cx="0" cy="0"/>
          <a:chOff x="0" y="0"/>
          <a:chExt cx="0" cy="0"/>
        </a:xfrm>
      </p:grpSpPr>
      <p:sp>
        <p:nvSpPr>
          <p:cNvPr id="87" name="Google Shape;87;p10"/>
          <p:cNvSpPr txBox="1"/>
          <p:nvPr>
            <p:ph type="title"/>
          </p:nvPr>
        </p:nvSpPr>
        <p:spPr>
          <a:xfrm>
            <a:off x="629841" y="342900"/>
            <a:ext cx="2949300" cy="12003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10"/>
          <p:cNvSpPr txBox="1"/>
          <p:nvPr>
            <p:ph idx="1" type="body"/>
          </p:nvPr>
        </p:nvSpPr>
        <p:spPr>
          <a:xfrm>
            <a:off x="3887391" y="740570"/>
            <a:ext cx="4629300" cy="3655200"/>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89" name="Google Shape;89;p10"/>
          <p:cNvSpPr txBox="1"/>
          <p:nvPr>
            <p:ph idx="2" type="body"/>
          </p:nvPr>
        </p:nvSpPr>
        <p:spPr>
          <a:xfrm>
            <a:off x="629841" y="1543050"/>
            <a:ext cx="2949300" cy="28587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0" name="Google Shape;90;p10"/>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0"/>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0"/>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14.xml"/><Relationship Id="rId11" Type="http://schemas.openxmlformats.org/officeDocument/2006/relationships/hyperlink" Target="http://www.noaa.gov/weather" TargetMode="External"/><Relationship Id="rId22" Type="http://schemas.openxmlformats.org/officeDocument/2006/relationships/slideLayout" Target="../slideLayouts/slideLayout16.xml"/><Relationship Id="rId10" Type="http://schemas.openxmlformats.org/officeDocument/2006/relationships/image" Target="../media/image2.png"/><Relationship Id="rId21" Type="http://schemas.openxmlformats.org/officeDocument/2006/relationships/slideLayout" Target="../slideLayouts/slideLayout15.xml"/><Relationship Id="rId13" Type="http://schemas.openxmlformats.org/officeDocument/2006/relationships/hyperlink" Target="https://www.commerce.gov/" TargetMode="External"/><Relationship Id="rId12" Type="http://schemas.openxmlformats.org/officeDocument/2006/relationships/image" Target="../media/image3.png"/><Relationship Id="rId23" Type="http://schemas.openxmlformats.org/officeDocument/2006/relationships/theme" Target="../theme/theme3.xml"/><Relationship Id="rId1" Type="http://schemas.openxmlformats.org/officeDocument/2006/relationships/hyperlink" Target="http://www.noaa.gov/marine-aviation" TargetMode="External"/><Relationship Id="rId2" Type="http://schemas.openxmlformats.org/officeDocument/2006/relationships/image" Target="../media/image9.png"/><Relationship Id="rId3" Type="http://schemas.openxmlformats.org/officeDocument/2006/relationships/hyperlink" Target="http://www.noaa.gov/research" TargetMode="External"/><Relationship Id="rId4" Type="http://schemas.openxmlformats.org/officeDocument/2006/relationships/image" Target="../media/image13.png"/><Relationship Id="rId9" Type="http://schemas.openxmlformats.org/officeDocument/2006/relationships/hyperlink" Target="http://www.noaa.gov/oceans-coasts" TargetMode="External"/><Relationship Id="rId15" Type="http://schemas.openxmlformats.org/officeDocument/2006/relationships/hyperlink" Target="http://www.noaa.gov/" TargetMode="External"/><Relationship Id="rId14" Type="http://schemas.openxmlformats.org/officeDocument/2006/relationships/image" Target="../media/image6.png"/><Relationship Id="rId17" Type="http://schemas.openxmlformats.org/officeDocument/2006/relationships/hyperlink" Target="http://www.noaa.gov/satellites" TargetMode="External"/><Relationship Id="rId16" Type="http://schemas.openxmlformats.org/officeDocument/2006/relationships/image" Target="../media/image10.png"/><Relationship Id="rId5" Type="http://schemas.openxmlformats.org/officeDocument/2006/relationships/hyperlink" Target="http://www.noaa.gov/satellites" TargetMode="External"/><Relationship Id="rId19" Type="http://schemas.openxmlformats.org/officeDocument/2006/relationships/slideLayout" Target="../slideLayouts/slideLayout13.xml"/><Relationship Id="rId6" Type="http://schemas.openxmlformats.org/officeDocument/2006/relationships/image" Target="../media/image14.png"/><Relationship Id="rId18" Type="http://schemas.openxmlformats.org/officeDocument/2006/relationships/image" Target="../media/image11.jpg"/><Relationship Id="rId7" Type="http://schemas.openxmlformats.org/officeDocument/2006/relationships/hyperlink" Target="http://www.noaa.gov/fisheries" TargetMode="External"/><Relationship Id="rId8"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28650" y="1369219"/>
            <a:ext cx="7886700" cy="3263400"/>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2" name="Shape 112"/>
        <p:cNvGrpSpPr/>
        <p:nvPr/>
      </p:nvGrpSpPr>
      <p:grpSpPr>
        <a:xfrm>
          <a:off x="0" y="0"/>
          <a:ext cx="0" cy="0"/>
          <a:chOff x="0" y="0"/>
          <a:chExt cx="0" cy="0"/>
        </a:xfrm>
      </p:grpSpPr>
      <p:grpSp>
        <p:nvGrpSpPr>
          <p:cNvPr id="113" name="Google Shape;113;p14"/>
          <p:cNvGrpSpPr/>
          <p:nvPr/>
        </p:nvGrpSpPr>
        <p:grpSpPr>
          <a:xfrm>
            <a:off x="-30388" y="0"/>
            <a:ext cx="472440" cy="5143500"/>
            <a:chOff x="-15240" y="0"/>
            <a:chExt cx="472440" cy="6858000"/>
          </a:xfrm>
        </p:grpSpPr>
        <p:sp>
          <p:nvSpPr>
            <p:cNvPr id="114" name="Google Shape;114;p14"/>
            <p:cNvSpPr/>
            <p:nvPr/>
          </p:nvSpPr>
          <p:spPr>
            <a:xfrm>
              <a:off x="10668" y="0"/>
              <a:ext cx="420624" cy="6858000"/>
            </a:xfrm>
            <a:prstGeom prst="rect">
              <a:avLst/>
            </a:prstGeom>
            <a:solidFill>
              <a:srgbClr val="0099D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15" name="Google Shape;115;p14"/>
            <p:cNvSpPr/>
            <p:nvPr/>
          </p:nvSpPr>
          <p:spPr>
            <a:xfrm>
              <a:off x="16002" y="3197352"/>
              <a:ext cx="409956" cy="1069848"/>
            </a:xfrm>
            <a:prstGeom prst="rect">
              <a:avLst/>
            </a:prstGeom>
            <a:solidFill>
              <a:srgbClr val="0B459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C:\Users\jacqui.fenner\Desktop\PTT templates\images\noaa icons\noaa_icons-04.png" id="116" name="Google Shape;116;p14">
              <a:hlinkClick r:id="rId1"/>
            </p:cNvPr>
            <p:cNvPicPr preferRelativeResize="0"/>
            <p:nvPr/>
          </p:nvPicPr>
          <p:blipFill rotWithShape="1">
            <a:blip r:embed="rId2">
              <a:alphaModFix/>
            </a:blip>
            <a:srcRect b="0" l="0" r="0" t="0"/>
            <a:stretch/>
          </p:blipFill>
          <p:spPr>
            <a:xfrm>
              <a:off x="-15240" y="5714999"/>
              <a:ext cx="472440" cy="324009"/>
            </a:xfrm>
            <a:prstGeom prst="rect">
              <a:avLst/>
            </a:prstGeom>
            <a:noFill/>
            <a:ln>
              <a:noFill/>
            </a:ln>
          </p:spPr>
        </p:pic>
        <p:pic>
          <p:nvPicPr>
            <p:cNvPr descr="C:\Users\jacqui.fenner\Desktop\PTT templates\images\noaa icons\noaa_icons-05.png" id="117" name="Google Shape;117;p14">
              <a:hlinkClick r:id="rId3"/>
            </p:cNvPr>
            <p:cNvPicPr preferRelativeResize="0"/>
            <p:nvPr/>
          </p:nvPicPr>
          <p:blipFill rotWithShape="1">
            <a:blip r:embed="rId4">
              <a:alphaModFix/>
            </a:blip>
            <a:srcRect b="0" l="0" r="0" t="0"/>
            <a:stretch/>
          </p:blipFill>
          <p:spPr>
            <a:xfrm>
              <a:off x="-15240" y="4648200"/>
              <a:ext cx="472440" cy="324009"/>
            </a:xfrm>
            <a:prstGeom prst="rect">
              <a:avLst/>
            </a:prstGeom>
            <a:noFill/>
            <a:ln>
              <a:noFill/>
            </a:ln>
          </p:spPr>
        </p:pic>
        <p:pic>
          <p:nvPicPr>
            <p:cNvPr descr="C:\Users\jacqui.fenner\Desktop\PTT templates\images\noaa icons\noaa_icons-06.png" id="118" name="Google Shape;118;p14">
              <a:hlinkClick r:id="rId5"/>
            </p:cNvPr>
            <p:cNvPicPr preferRelativeResize="0"/>
            <p:nvPr/>
          </p:nvPicPr>
          <p:blipFill rotWithShape="1">
            <a:blip r:embed="rId6">
              <a:alphaModFix/>
            </a:blip>
            <a:srcRect b="0" l="0" r="0" t="0"/>
            <a:stretch/>
          </p:blipFill>
          <p:spPr>
            <a:xfrm>
              <a:off x="-15240" y="3581400"/>
              <a:ext cx="472440" cy="324009"/>
            </a:xfrm>
            <a:prstGeom prst="rect">
              <a:avLst/>
            </a:prstGeom>
            <a:noFill/>
            <a:ln>
              <a:noFill/>
            </a:ln>
          </p:spPr>
        </p:pic>
        <p:pic>
          <p:nvPicPr>
            <p:cNvPr descr="C:\Users\jacqui.fenner\Desktop\PTT templates\images\noaa icons\noaa_icons-07.png" id="119" name="Google Shape;119;p14">
              <a:hlinkClick r:id="rId7"/>
            </p:cNvPr>
            <p:cNvPicPr preferRelativeResize="0"/>
            <p:nvPr/>
          </p:nvPicPr>
          <p:blipFill rotWithShape="1">
            <a:blip r:embed="rId8">
              <a:alphaModFix/>
            </a:blip>
            <a:srcRect b="0" l="0" r="0" t="0"/>
            <a:stretch/>
          </p:blipFill>
          <p:spPr>
            <a:xfrm>
              <a:off x="-15240" y="2514600"/>
              <a:ext cx="472440" cy="324009"/>
            </a:xfrm>
            <a:prstGeom prst="rect">
              <a:avLst/>
            </a:prstGeom>
            <a:noFill/>
            <a:ln>
              <a:noFill/>
            </a:ln>
          </p:spPr>
        </p:pic>
        <p:pic>
          <p:nvPicPr>
            <p:cNvPr descr="C:\Users\jacqui.fenner\Desktop\PTT templates\images\noaa icons\noaa_icons-08.png" id="120" name="Google Shape;120;p14">
              <a:hlinkClick r:id="rId9"/>
            </p:cNvPr>
            <p:cNvPicPr preferRelativeResize="0"/>
            <p:nvPr/>
          </p:nvPicPr>
          <p:blipFill rotWithShape="1">
            <a:blip r:embed="rId10">
              <a:alphaModFix/>
            </a:blip>
            <a:srcRect b="0" l="0" r="0" t="0"/>
            <a:stretch/>
          </p:blipFill>
          <p:spPr>
            <a:xfrm>
              <a:off x="-15240" y="1447800"/>
              <a:ext cx="472440" cy="324009"/>
            </a:xfrm>
            <a:prstGeom prst="rect">
              <a:avLst/>
            </a:prstGeom>
            <a:noFill/>
            <a:ln>
              <a:noFill/>
            </a:ln>
          </p:spPr>
        </p:pic>
        <p:pic>
          <p:nvPicPr>
            <p:cNvPr descr="C:\Users\jacqui.fenner\Desktop\PTT templates\images\noaa icons\noaa_icons-10.png" id="121" name="Google Shape;121;p14">
              <a:hlinkClick r:id="rId11"/>
            </p:cNvPr>
            <p:cNvPicPr preferRelativeResize="0"/>
            <p:nvPr/>
          </p:nvPicPr>
          <p:blipFill rotWithShape="1">
            <a:blip r:embed="rId12">
              <a:alphaModFix/>
            </a:blip>
            <a:srcRect b="0" l="0" r="0" t="0"/>
            <a:stretch/>
          </p:blipFill>
          <p:spPr>
            <a:xfrm>
              <a:off x="-15240" y="381000"/>
              <a:ext cx="472440" cy="324009"/>
            </a:xfrm>
            <a:prstGeom prst="rect">
              <a:avLst/>
            </a:prstGeom>
            <a:noFill/>
            <a:ln>
              <a:noFill/>
            </a:ln>
          </p:spPr>
        </p:pic>
        <p:grpSp>
          <p:nvGrpSpPr>
            <p:cNvPr id="122" name="Google Shape;122;p14"/>
            <p:cNvGrpSpPr/>
            <p:nvPr/>
          </p:nvGrpSpPr>
          <p:grpSpPr>
            <a:xfrm>
              <a:off x="15148" y="0"/>
              <a:ext cx="420624" cy="6858000"/>
              <a:chOff x="15148" y="0"/>
              <a:chExt cx="420624" cy="6858000"/>
            </a:xfrm>
          </p:grpSpPr>
          <p:grpSp>
            <p:nvGrpSpPr>
              <p:cNvPr id="123" name="Google Shape;123;p14"/>
              <p:cNvGrpSpPr/>
              <p:nvPr/>
            </p:nvGrpSpPr>
            <p:grpSpPr>
              <a:xfrm>
                <a:off x="15148" y="1066800"/>
                <a:ext cx="420624" cy="5334000"/>
                <a:chOff x="15148" y="1066800"/>
                <a:chExt cx="420624" cy="5334000"/>
              </a:xfrm>
            </p:grpSpPr>
            <p:cxnSp>
              <p:nvCxnSpPr>
                <p:cNvPr id="124" name="Google Shape;124;p14"/>
                <p:cNvCxnSpPr/>
                <p:nvPr/>
              </p:nvCxnSpPr>
              <p:spPr>
                <a:xfrm>
                  <a:off x="15148" y="42672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25" name="Google Shape;125;p14"/>
                <p:cNvCxnSpPr/>
                <p:nvPr/>
              </p:nvCxnSpPr>
              <p:spPr>
                <a:xfrm>
                  <a:off x="15148" y="32004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26" name="Google Shape;126;p14"/>
                <p:cNvCxnSpPr/>
                <p:nvPr/>
              </p:nvCxnSpPr>
              <p:spPr>
                <a:xfrm>
                  <a:off x="15148" y="21336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27" name="Google Shape;127;p14"/>
                <p:cNvCxnSpPr/>
                <p:nvPr/>
              </p:nvCxnSpPr>
              <p:spPr>
                <a:xfrm>
                  <a:off x="15148" y="53340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28" name="Google Shape;128;p14"/>
                <p:cNvCxnSpPr/>
                <p:nvPr/>
              </p:nvCxnSpPr>
              <p:spPr>
                <a:xfrm>
                  <a:off x="15148" y="1066800"/>
                  <a:ext cx="420624" cy="0"/>
                </a:xfrm>
                <a:prstGeom prst="straightConnector1">
                  <a:avLst/>
                </a:prstGeom>
                <a:noFill/>
                <a:ln cap="flat" cmpd="sng" w="9525">
                  <a:solidFill>
                    <a:schemeClr val="lt1">
                      <a:alpha val="40000"/>
                    </a:schemeClr>
                  </a:solidFill>
                  <a:prstDash val="solid"/>
                  <a:round/>
                  <a:headEnd len="sm" w="sm" type="none"/>
                  <a:tailEnd len="sm" w="sm" type="none"/>
                </a:ln>
              </p:spPr>
            </p:cxnSp>
            <p:cxnSp>
              <p:nvCxnSpPr>
                <p:cNvPr id="129" name="Google Shape;129;p14"/>
                <p:cNvCxnSpPr/>
                <p:nvPr/>
              </p:nvCxnSpPr>
              <p:spPr>
                <a:xfrm>
                  <a:off x="15148" y="6400800"/>
                  <a:ext cx="420624" cy="0"/>
                </a:xfrm>
                <a:prstGeom prst="straightConnector1">
                  <a:avLst/>
                </a:prstGeom>
                <a:noFill/>
                <a:ln cap="flat" cmpd="sng" w="9525">
                  <a:solidFill>
                    <a:schemeClr val="lt1">
                      <a:alpha val="40000"/>
                    </a:schemeClr>
                  </a:solidFill>
                  <a:prstDash val="solid"/>
                  <a:round/>
                  <a:headEnd len="sm" w="sm" type="none"/>
                  <a:tailEnd len="sm" w="sm" type="none"/>
                </a:ln>
              </p:spPr>
            </p:cxnSp>
          </p:grpSp>
          <p:cxnSp>
            <p:nvCxnSpPr>
              <p:cNvPr id="130" name="Google Shape;130;p14"/>
              <p:cNvCxnSpPr/>
              <p:nvPr/>
            </p:nvCxnSpPr>
            <p:spPr>
              <a:xfrm>
                <a:off x="431292" y="0"/>
                <a:ext cx="0" cy="6858000"/>
              </a:xfrm>
              <a:prstGeom prst="straightConnector1">
                <a:avLst/>
              </a:prstGeom>
              <a:noFill/>
              <a:ln cap="flat" cmpd="sng" w="9525">
                <a:solidFill>
                  <a:schemeClr val="lt1">
                    <a:alpha val="40000"/>
                  </a:schemeClr>
                </a:solidFill>
                <a:prstDash val="solid"/>
                <a:round/>
                <a:headEnd len="sm" w="sm" type="none"/>
                <a:tailEnd len="sm" w="sm" type="none"/>
              </a:ln>
            </p:spPr>
          </p:cxnSp>
        </p:grpSp>
      </p:grpSp>
      <p:sp>
        <p:nvSpPr>
          <p:cNvPr id="131" name="Google Shape;131;p14"/>
          <p:cNvSpPr/>
          <p:nvPr/>
        </p:nvSpPr>
        <p:spPr>
          <a:xfrm>
            <a:off x="0" y="4800601"/>
            <a:ext cx="9144000" cy="342900"/>
          </a:xfrm>
          <a:prstGeom prst="rect">
            <a:avLst/>
          </a:prstGeom>
          <a:solidFill>
            <a:srgbClr val="D6F5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2" name="Google Shape;132;p14"/>
          <p:cNvSpPr txBox="1"/>
          <p:nvPr>
            <p:ph type="title"/>
          </p:nvPr>
        </p:nvSpPr>
        <p:spPr>
          <a:xfrm>
            <a:off x="752888" y="205978"/>
            <a:ext cx="7400400" cy="594000"/>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0099D8"/>
              </a:buClr>
              <a:buSzPts val="3200"/>
              <a:buFont typeface="Arial"/>
              <a:buNone/>
              <a:defRPr b="1" i="0" sz="3200" u="none" cap="none" strike="noStrike">
                <a:solidFill>
                  <a:srgbClr val="0099D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33" name="Google Shape;133;p14"/>
          <p:cNvSpPr txBox="1"/>
          <p:nvPr>
            <p:ph idx="1" type="body"/>
          </p:nvPr>
        </p:nvSpPr>
        <p:spPr>
          <a:xfrm>
            <a:off x="752888" y="914400"/>
            <a:ext cx="7933800" cy="3714900"/>
          </a:xfrm>
          <a:prstGeom prst="rect">
            <a:avLst/>
          </a:prstGeom>
          <a:noFill/>
          <a:ln>
            <a:noFill/>
          </a:ln>
        </p:spPr>
        <p:txBody>
          <a:bodyPr anchorCtr="0" anchor="t" bIns="0" lIns="0" spcFirstLastPara="1" rIns="0" wrap="square" tIns="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rgbClr val="07336F"/>
              </a:buClr>
              <a:buSzPts val="2800"/>
              <a:buFont typeface="Arial"/>
              <a:buChar char="•"/>
              <a:defRPr b="0" i="0" sz="2800" u="none" cap="none" strike="noStrike">
                <a:solidFill>
                  <a:srgbClr val="07336F"/>
                </a:solidFill>
                <a:latin typeface="Arial"/>
                <a:ea typeface="Arial"/>
                <a:cs typeface="Arial"/>
                <a:sym typeface="Arial"/>
              </a:defRPr>
            </a:lvl2pPr>
            <a:lvl3pPr indent="-381000" lvl="2" marL="1371600" marR="0" rtl="0" algn="l">
              <a:lnSpc>
                <a:spcPct val="100000"/>
              </a:lnSpc>
              <a:spcBef>
                <a:spcPts val="480"/>
              </a:spcBef>
              <a:spcAft>
                <a:spcPts val="0"/>
              </a:spcAft>
              <a:buClr>
                <a:srgbClr val="07336F"/>
              </a:buClr>
              <a:buSzPts val="2400"/>
              <a:buFont typeface="Arial"/>
              <a:buChar char="•"/>
              <a:defRPr b="0" i="0" sz="2400" u="none" cap="none" strike="noStrike">
                <a:solidFill>
                  <a:srgbClr val="07336F"/>
                </a:solidFill>
                <a:latin typeface="Arial"/>
                <a:ea typeface="Arial"/>
                <a:cs typeface="Arial"/>
                <a:sym typeface="Arial"/>
              </a:defRPr>
            </a:lvl3pPr>
            <a:lvl4pPr indent="-355600" lvl="3" marL="1828800" marR="0" rtl="0" algn="l">
              <a:lnSpc>
                <a:spcPct val="100000"/>
              </a:lnSpc>
              <a:spcBef>
                <a:spcPts val="400"/>
              </a:spcBef>
              <a:spcAft>
                <a:spcPts val="0"/>
              </a:spcAft>
              <a:buClr>
                <a:srgbClr val="07336F"/>
              </a:buClr>
              <a:buSzPts val="2000"/>
              <a:buFont typeface="Arial"/>
              <a:buChar char="•"/>
              <a:defRPr b="0" i="0" sz="2000" u="none" cap="none" strike="noStrike">
                <a:solidFill>
                  <a:srgbClr val="07336F"/>
                </a:solidFill>
                <a:latin typeface="Arial"/>
                <a:ea typeface="Arial"/>
                <a:cs typeface="Arial"/>
                <a:sym typeface="Arial"/>
              </a:defRPr>
            </a:lvl4pPr>
            <a:lvl5pPr indent="-342900" lvl="4" marL="2286000" marR="0" rtl="0" algn="l">
              <a:lnSpc>
                <a:spcPct val="100000"/>
              </a:lnSpc>
              <a:spcBef>
                <a:spcPts val="360"/>
              </a:spcBef>
              <a:spcAft>
                <a:spcPts val="0"/>
              </a:spcAft>
              <a:buClr>
                <a:srgbClr val="07336F"/>
              </a:buClr>
              <a:buSzPts val="1800"/>
              <a:buFont typeface="Arial"/>
              <a:buChar char="•"/>
              <a:defRPr b="0" i="0" sz="1800" u="none" cap="none" strike="noStrike">
                <a:solidFill>
                  <a:srgbClr val="07336F"/>
                </a:solidFill>
                <a:latin typeface="Arial"/>
                <a:ea typeface="Arial"/>
                <a:cs typeface="Arial"/>
                <a:sym typeface="Arial"/>
              </a:defRPr>
            </a:lvl5pPr>
            <a:lvl6pPr indent="-330200" lvl="5" marL="2743200" marR="0" rtl="0" algn="l">
              <a:lnSpc>
                <a:spcPct val="100000"/>
              </a:lnSpc>
              <a:spcBef>
                <a:spcPts val="320"/>
              </a:spcBef>
              <a:spcAft>
                <a:spcPts val="0"/>
              </a:spcAft>
              <a:buClr>
                <a:srgbClr val="07336F"/>
              </a:buClr>
              <a:buSzPts val="1600"/>
              <a:buFont typeface="Arial"/>
              <a:buChar char="•"/>
              <a:defRPr b="0" i="0" sz="1600" u="none" cap="none" strike="noStrike">
                <a:solidFill>
                  <a:srgbClr val="07336F"/>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G:\STALL\ST Comms\Templates &amp; Resources\Logos\Other Emblems\DOC Logo\DOC Color.png" id="134" name="Google Shape;134;p14">
            <a:hlinkClick r:id="rId13"/>
          </p:cNvPr>
          <p:cNvPicPr preferRelativeResize="0"/>
          <p:nvPr/>
        </p:nvPicPr>
        <p:blipFill rotWithShape="1">
          <a:blip r:embed="rId14">
            <a:alphaModFix/>
          </a:blip>
          <a:srcRect b="0" l="0" r="0" t="0"/>
          <a:stretch/>
        </p:blipFill>
        <p:spPr>
          <a:xfrm>
            <a:off x="228600" y="4832593"/>
            <a:ext cx="278916" cy="278916"/>
          </a:xfrm>
          <a:prstGeom prst="rect">
            <a:avLst/>
          </a:prstGeom>
          <a:noFill/>
          <a:ln>
            <a:noFill/>
          </a:ln>
        </p:spPr>
      </p:pic>
      <p:pic>
        <p:nvPicPr>
          <p:cNvPr id="135" name="Google Shape;135;p14">
            <a:hlinkClick r:id="rId15"/>
          </p:cNvPr>
          <p:cNvPicPr preferRelativeResize="0"/>
          <p:nvPr/>
        </p:nvPicPr>
        <p:blipFill rotWithShape="1">
          <a:blip r:embed="rId16">
            <a:alphaModFix/>
          </a:blip>
          <a:srcRect b="0" l="0" r="0" t="0"/>
          <a:stretch/>
        </p:blipFill>
        <p:spPr>
          <a:xfrm>
            <a:off x="639827" y="4836939"/>
            <a:ext cx="270224" cy="270224"/>
          </a:xfrm>
          <a:prstGeom prst="rect">
            <a:avLst/>
          </a:prstGeom>
          <a:noFill/>
          <a:ln>
            <a:noFill/>
          </a:ln>
        </p:spPr>
      </p:pic>
      <p:sp>
        <p:nvSpPr>
          <p:cNvPr id="136" name="Google Shape;136;p14"/>
          <p:cNvSpPr txBox="1"/>
          <p:nvPr/>
        </p:nvSpPr>
        <p:spPr>
          <a:xfrm>
            <a:off x="1447800" y="4913784"/>
            <a:ext cx="7239000" cy="1155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rgbClr val="0B4596"/>
                </a:solidFill>
                <a:latin typeface="Arial Narrow"/>
                <a:ea typeface="Arial Narrow"/>
                <a:cs typeface="Arial Narrow"/>
                <a:sym typeface="Arial Narrow"/>
              </a:rPr>
              <a:t>Department of Commerce  //  National Oceanic and Atmospheric Administration  //  </a:t>
            </a:r>
            <a:fld id="{00000000-1234-1234-1234-123412341234}" type="slidenum">
              <a:rPr b="0" i="0" lang="en-US" sz="1000" u="none" cap="none" strike="noStrike">
                <a:solidFill>
                  <a:srgbClr val="0B4596"/>
                </a:solidFill>
                <a:latin typeface="Arial Narrow"/>
                <a:ea typeface="Arial Narrow"/>
                <a:cs typeface="Arial Narrow"/>
                <a:sym typeface="Arial Narrow"/>
              </a:rPr>
              <a:t>‹#›</a:t>
            </a:fld>
            <a:endParaRPr b="0" i="0" sz="1000" u="none" cap="none" strike="noStrike">
              <a:solidFill>
                <a:srgbClr val="0B4596"/>
              </a:solidFill>
              <a:latin typeface="Arial Narrow"/>
              <a:ea typeface="Arial Narrow"/>
              <a:cs typeface="Arial Narrow"/>
              <a:sym typeface="Arial Narrow"/>
            </a:endParaRPr>
          </a:p>
        </p:txBody>
      </p:sp>
      <p:pic>
        <p:nvPicPr>
          <p:cNvPr id="137" name="Google Shape;137;p14">
            <a:hlinkClick r:id="rId17"/>
          </p:cNvPr>
          <p:cNvPicPr preferRelativeResize="0"/>
          <p:nvPr/>
        </p:nvPicPr>
        <p:blipFill rotWithShape="1">
          <a:blip r:embed="rId18">
            <a:alphaModFix/>
          </a:blip>
          <a:srcRect b="0" l="0" r="0" t="0"/>
          <a:stretch/>
        </p:blipFill>
        <p:spPr>
          <a:xfrm>
            <a:off x="8229600" y="114300"/>
            <a:ext cx="571500" cy="5715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0" r:id="rId19"/>
    <p:sldLayoutId id="2147483661" r:id="rId20"/>
    <p:sldLayoutId id="2147483662" r:id="rId21"/>
    <p:sldLayoutId id="2147483663" r:id="rId2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hyperlink" Target="mailto:grb.pm@noaa.gov" TargetMode="External"/><Relationship Id="rId4" Type="http://schemas.openxmlformats.org/officeDocument/2006/relationships/hyperlink" Target="mailto:toby.hutchings@noaa.gov" TargetMode="External"/><Relationship Id="rId5" Type="http://schemas.openxmlformats.org/officeDocument/2006/relationships/hyperlink" Target="mailto:hrit.manager@noaa.gov" TargetMode="External"/><Relationship Id="rId6" Type="http://schemas.openxmlformats.org/officeDocument/2006/relationships/hyperlink" Target="mailto:Ian.Avruch@noaa.go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hyperlink" Target="http://www.osec.doc.gov/opog/PrivacyAct/SORNs/DEPT-18.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1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www.goes-r.gov/products/baseline-derived-stability-indice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hyperlink" Target="https://www.nesdis.noaa.gov/our-satellites/future-programs/geostationary-extended-observations-geoxo" TargetMode="External"/><Relationship Id="rId4" Type="http://schemas.openxmlformats.org/officeDocument/2006/relationships/hyperlink" Target="https://docs.google.com/forms/d/e/1FAIpQLSdcfLLwRaARMIi8DPT4t4SbdDCMEYHC2UaSq-62GDtWKkSj4g/viewform" TargetMode="External"/></Relationships>
</file>

<file path=ppt/slides/_rels/slide9.xml.rels><?xml version="1.0" encoding="UTF-8" standalone="yes"?><Relationships xmlns="http://schemas.openxmlformats.org/package/2006/relationships"><Relationship Id="rId11" Type="http://schemas.openxmlformats.org/officeDocument/2006/relationships/hyperlink" Target="https://www.facebook.com/NOAASatellites/" TargetMode="External"/><Relationship Id="rId10" Type="http://schemas.openxmlformats.org/officeDocument/2006/relationships/hyperlink" Target="https://www.nesdis.noaa.gov/about/news-events" TargetMode="External"/><Relationship Id="rId13" Type="http://schemas.openxmlformats.org/officeDocument/2006/relationships/hyperlink" Target="https://www.youtube.com/user/NOAASatellites" TargetMode="External"/><Relationship Id="rId12" Type="http://schemas.openxmlformats.org/officeDocument/2006/relationships/hyperlink" Target="https://twitter.com/NOAASatellites" TargetMode="External"/><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hyperlink" Target="mailto:ESPCOperations@noaa.gov" TargetMode="External"/><Relationship Id="rId4" Type="http://schemas.openxmlformats.org/officeDocument/2006/relationships/hyperlink" Target="https://www.ospo.noaa.gov/Operations/messages.html" TargetMode="External"/><Relationship Id="rId9" Type="http://schemas.openxmlformats.org/officeDocument/2006/relationships/hyperlink" Target="http://www.ospo.noaa.gov/Operations/POES/status.html" TargetMode="External"/><Relationship Id="rId15" Type="http://schemas.openxmlformats.org/officeDocument/2006/relationships/hyperlink" Target="https://www.linkedin.com/company/nesdis" TargetMode="External"/><Relationship Id="rId14" Type="http://schemas.openxmlformats.org/officeDocument/2006/relationships/hyperlink" Target="https://www.instagram.com/noaasatellites/?hl=en" TargetMode="External"/><Relationship Id="rId5" Type="http://schemas.openxmlformats.org/officeDocument/2006/relationships/hyperlink" Target="mailto:SPSD.UserServices@noaa.gov" TargetMode="External"/><Relationship Id="rId6" Type="http://schemas.openxmlformats.org/officeDocument/2006/relationships/hyperlink" Target="mailto:NESDIS.Data.Access@noaa.gov" TargetMode="External"/><Relationship Id="rId7" Type="http://schemas.openxmlformats.org/officeDocument/2006/relationships/hyperlink" Target="http://www.ospo.noaa.gov/Operations/GOES/status.html" TargetMode="External"/><Relationship Id="rId8" Type="http://schemas.openxmlformats.org/officeDocument/2006/relationships/hyperlink" Target="http://www.ospo.noaa.gov/Operations/GOES/documents.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9"/>
          <p:cNvSpPr txBox="1"/>
          <p:nvPr>
            <p:ph idx="4" type="body"/>
          </p:nvPr>
        </p:nvSpPr>
        <p:spPr>
          <a:xfrm>
            <a:off x="2334928" y="608275"/>
            <a:ext cx="6627000" cy="1576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880"/>
              </a:spcBef>
              <a:spcAft>
                <a:spcPts val="0"/>
              </a:spcAft>
              <a:buSzPts val="4400"/>
              <a:buNone/>
            </a:pPr>
            <a:r>
              <a:rPr lang="en-US" sz="3600"/>
              <a:t>Joint GRB-</a:t>
            </a:r>
            <a:r>
              <a:rPr lang="en-US" sz="3600"/>
              <a:t>HRIT/EMWIN</a:t>
            </a:r>
            <a:endParaRPr sz="3600"/>
          </a:p>
          <a:p>
            <a:pPr indent="0" lvl="0" marL="0" rtl="0" algn="l">
              <a:lnSpc>
                <a:spcPct val="100000"/>
              </a:lnSpc>
              <a:spcBef>
                <a:spcPts val="880"/>
              </a:spcBef>
              <a:spcAft>
                <a:spcPts val="0"/>
              </a:spcAft>
              <a:buSzPts val="4400"/>
              <a:buNone/>
            </a:pPr>
            <a:r>
              <a:rPr lang="en-US" sz="3600"/>
              <a:t>Users Group Meeting</a:t>
            </a:r>
            <a:endParaRPr sz="3600"/>
          </a:p>
        </p:txBody>
      </p:sp>
      <p:sp>
        <p:nvSpPr>
          <p:cNvPr id="183" name="Google Shape;183;p19"/>
          <p:cNvSpPr txBox="1"/>
          <p:nvPr>
            <p:ph idx="5" type="body"/>
          </p:nvPr>
        </p:nvSpPr>
        <p:spPr>
          <a:xfrm>
            <a:off x="2334925" y="1986169"/>
            <a:ext cx="5983200" cy="1054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800"/>
              <a:buNone/>
            </a:pPr>
            <a:r>
              <a:rPr lang="en-US" sz="2200">
                <a:solidFill>
                  <a:schemeClr val="lt1"/>
                </a:solidFill>
              </a:rPr>
              <a:t>24 October 2023</a:t>
            </a:r>
            <a:endParaRPr sz="2200">
              <a:solidFill>
                <a:schemeClr val="lt1"/>
              </a:solidFill>
            </a:endParaRPr>
          </a:p>
          <a:p>
            <a:pPr indent="0" lvl="0" marL="0" rtl="0" algn="l">
              <a:lnSpc>
                <a:spcPct val="100000"/>
              </a:lnSpc>
              <a:spcBef>
                <a:spcPts val="0"/>
              </a:spcBef>
              <a:spcAft>
                <a:spcPts val="0"/>
              </a:spcAft>
              <a:buSzPts val="2800"/>
              <a:buNone/>
            </a:pPr>
            <a:r>
              <a:t/>
            </a:r>
            <a:endParaRPr sz="2200">
              <a:solidFill>
                <a:schemeClr val="lt1"/>
              </a:solidFill>
            </a:endParaRPr>
          </a:p>
          <a:p>
            <a:pPr indent="0" lvl="0" marL="0" rtl="0" algn="l">
              <a:lnSpc>
                <a:spcPct val="100000"/>
              </a:lnSpc>
              <a:spcBef>
                <a:spcPts val="0"/>
              </a:spcBef>
              <a:spcAft>
                <a:spcPts val="0"/>
              </a:spcAft>
              <a:buSzPts val="2800"/>
              <a:buNone/>
            </a:pPr>
            <a:r>
              <a:rPr b="1" lang="en-US" sz="2600">
                <a:solidFill>
                  <a:schemeClr val="lt1"/>
                </a:solidFill>
              </a:rPr>
              <a:t>Please disable your webcam</a:t>
            </a:r>
            <a:endParaRPr b="1" sz="2600">
              <a:solidFill>
                <a:schemeClr val="lt1"/>
              </a:solidFill>
            </a:endParaRPr>
          </a:p>
        </p:txBody>
      </p:sp>
      <p:sp>
        <p:nvSpPr>
          <p:cNvPr id="184" name="Google Shape;184;p19"/>
          <p:cNvSpPr txBox="1"/>
          <p:nvPr/>
        </p:nvSpPr>
        <p:spPr>
          <a:xfrm>
            <a:off x="547600" y="3285575"/>
            <a:ext cx="8096700" cy="1576800"/>
          </a:xfrm>
          <a:prstGeom prst="rect">
            <a:avLst/>
          </a:prstGeom>
          <a:noFill/>
          <a:ln>
            <a:noFill/>
          </a:ln>
        </p:spPr>
        <p:txBody>
          <a:bodyPr anchorCtr="0" anchor="t" bIns="91425" lIns="91425" spcFirstLastPara="1" rIns="91425" wrap="square" tIns="91425">
            <a:noAutofit/>
          </a:bodyPr>
          <a:lstStyle/>
          <a:p>
            <a:pPr indent="0" lvl="0" marL="0" rtl="0" algn="l">
              <a:lnSpc>
                <a:spcPct val="171428"/>
              </a:lnSpc>
              <a:spcBef>
                <a:spcPts val="0"/>
              </a:spcBef>
              <a:spcAft>
                <a:spcPts val="0"/>
              </a:spcAft>
              <a:buClr>
                <a:schemeClr val="dk1"/>
              </a:buClr>
              <a:buSzPts val="1100"/>
              <a:buFont typeface="Arial"/>
              <a:buNone/>
            </a:pPr>
            <a:r>
              <a:rPr b="1" lang="en-US" sz="1300">
                <a:solidFill>
                  <a:srgbClr val="3C4043"/>
                </a:solidFill>
                <a:highlight>
                  <a:srgbClr val="FFFFFF"/>
                </a:highlight>
              </a:rPr>
              <a:t>IMPORTANT NOTICE</a:t>
            </a:r>
            <a:r>
              <a:rPr lang="en-US" sz="1300">
                <a:solidFill>
                  <a:srgbClr val="3C4043"/>
                </a:solidFill>
                <a:highlight>
                  <a:srgbClr val="FFFFFF"/>
                </a:highlight>
              </a:rPr>
              <a:t>: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  </a:t>
            </a:r>
            <a:endParaRPr sz="13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8"/>
          <p:cNvSpPr txBox="1"/>
          <p:nvPr>
            <p:ph type="title"/>
          </p:nvPr>
        </p:nvSpPr>
        <p:spPr>
          <a:xfrm>
            <a:off x="587788" y="101203"/>
            <a:ext cx="7603800" cy="5940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3200"/>
              <a:buNone/>
            </a:pPr>
            <a:r>
              <a:rPr lang="en-US" sz="2400">
                <a:solidFill>
                  <a:schemeClr val="dk2"/>
                </a:solidFill>
              </a:rPr>
              <a:t>GRB/HRIT Contacts</a:t>
            </a:r>
            <a:endParaRPr sz="2400"/>
          </a:p>
        </p:txBody>
      </p:sp>
      <p:sp>
        <p:nvSpPr>
          <p:cNvPr id="244" name="Google Shape;244;p28"/>
          <p:cNvSpPr txBox="1"/>
          <p:nvPr/>
        </p:nvSpPr>
        <p:spPr>
          <a:xfrm>
            <a:off x="457200" y="961784"/>
            <a:ext cx="8229600" cy="3717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lang="en-US">
                <a:solidFill>
                  <a:srgbClr val="222222"/>
                </a:solidFill>
                <a:highlight>
                  <a:srgbClr val="FFFFFF"/>
                </a:highlight>
              </a:rPr>
              <a:t>Toby Hutchings, Direct Readout Program Manager</a:t>
            </a:r>
            <a:endParaRPr>
              <a:solidFill>
                <a:srgbClr val="222222"/>
              </a:solidFill>
              <a:highlight>
                <a:srgbClr val="FFFFFF"/>
              </a:highlight>
            </a:endParaRPr>
          </a:p>
          <a:p>
            <a:pPr indent="0" lvl="0" marL="0" marR="0" rtl="0" algn="l">
              <a:lnSpc>
                <a:spcPct val="100000"/>
              </a:lnSpc>
              <a:spcBef>
                <a:spcPts val="0"/>
              </a:spcBef>
              <a:spcAft>
                <a:spcPts val="0"/>
              </a:spcAft>
              <a:buNone/>
            </a:pPr>
            <a:r>
              <a:rPr lang="en-US">
                <a:solidFill>
                  <a:srgbClr val="222222"/>
                </a:solidFill>
                <a:highlight>
                  <a:srgbClr val="FFFFFF"/>
                </a:highlight>
              </a:rPr>
              <a:t>NOAA/NESDIS/OSPO/SPSD</a:t>
            </a:r>
            <a:endParaRPr>
              <a:solidFill>
                <a:srgbClr val="222222"/>
              </a:solidFill>
              <a:highlight>
                <a:srgbClr val="FFFFFF"/>
              </a:highlight>
            </a:endParaRPr>
          </a:p>
          <a:p>
            <a:pPr indent="0" lvl="0" marL="0" marR="0" rtl="0" algn="l">
              <a:lnSpc>
                <a:spcPct val="100000"/>
              </a:lnSpc>
              <a:spcBef>
                <a:spcPts val="0"/>
              </a:spcBef>
              <a:spcAft>
                <a:spcPts val="0"/>
              </a:spcAft>
              <a:buNone/>
            </a:pPr>
            <a:r>
              <a:rPr lang="en-US"/>
              <a:t>Email: </a:t>
            </a:r>
            <a:r>
              <a:rPr lang="en-US" u="sng">
                <a:solidFill>
                  <a:schemeClr val="hlink"/>
                </a:solidFill>
                <a:highlight>
                  <a:srgbClr val="FFFFFF"/>
                </a:highlight>
                <a:hlinkClick r:id="rId3"/>
              </a:rPr>
              <a:t>grb.pm@noaa.gov</a:t>
            </a:r>
            <a:endParaRPr>
              <a:solidFill>
                <a:srgbClr val="1155CC"/>
              </a:solidFill>
              <a:highlight>
                <a:srgbClr val="FFFFFF"/>
              </a:highlight>
            </a:endParaRPr>
          </a:p>
          <a:p>
            <a:pPr indent="0" lvl="0" marL="0" marR="0" rtl="0" algn="l">
              <a:lnSpc>
                <a:spcPct val="100000"/>
              </a:lnSpc>
              <a:spcBef>
                <a:spcPts val="0"/>
              </a:spcBef>
              <a:spcAft>
                <a:spcPts val="0"/>
              </a:spcAft>
              <a:buNone/>
            </a:pPr>
            <a:r>
              <a:rPr lang="en-US">
                <a:solidFill>
                  <a:srgbClr val="1155CC"/>
                </a:solidFill>
                <a:highlight>
                  <a:srgbClr val="FFFFFF"/>
                </a:highlight>
              </a:rPr>
              <a:t>           </a:t>
            </a:r>
            <a:r>
              <a:rPr lang="en-US" u="sng">
                <a:solidFill>
                  <a:schemeClr val="hlink"/>
                </a:solidFill>
                <a:highlight>
                  <a:srgbClr val="FFFFFF"/>
                </a:highlight>
                <a:hlinkClick r:id="rId4"/>
              </a:rPr>
              <a:t>toby.hutchings@noaa.gov</a:t>
            </a:r>
            <a:endParaRPr>
              <a:solidFill>
                <a:srgbClr val="1155CC"/>
              </a:solidFill>
              <a:highlight>
                <a:srgbClr val="FFFFFF"/>
              </a:highlight>
            </a:endParaRPr>
          </a:p>
          <a:p>
            <a:pPr indent="0" lvl="0" marL="0" marR="0" rtl="0" algn="l">
              <a:lnSpc>
                <a:spcPct val="100000"/>
              </a:lnSpc>
              <a:spcBef>
                <a:spcPts val="0"/>
              </a:spcBef>
              <a:spcAft>
                <a:spcPts val="0"/>
              </a:spcAft>
              <a:buNone/>
            </a:pPr>
            <a:r>
              <a:rPr lang="en-US">
                <a:solidFill>
                  <a:srgbClr val="222222"/>
                </a:solidFill>
                <a:highlight>
                  <a:srgbClr val="FFFFFF"/>
                </a:highlight>
              </a:rPr>
              <a:t>Phone: (301) 817-4422 (Office)</a:t>
            </a:r>
            <a:endParaRPr>
              <a:solidFill>
                <a:srgbClr val="222222"/>
              </a:solidFill>
              <a:highlight>
                <a:srgbClr val="FFFFFF"/>
              </a:highlight>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rPr b="0" i="0" lang="en-US" u="none" cap="none" strike="noStrike">
                <a:solidFill>
                  <a:srgbClr val="000000"/>
                </a:solidFill>
                <a:latin typeface="Arial"/>
                <a:ea typeface="Arial"/>
                <a:cs typeface="Arial"/>
                <a:sym typeface="Arial"/>
              </a:rPr>
              <a:t>Ian Avruch, HRIT/EMWIN </a:t>
            </a:r>
            <a:r>
              <a:rPr lang="en-US"/>
              <a:t>Program </a:t>
            </a:r>
            <a:r>
              <a:rPr b="0" i="0" lang="en-US" u="none" cap="none" strike="noStrike">
                <a:solidFill>
                  <a:srgbClr val="000000"/>
                </a:solidFill>
                <a:latin typeface="Arial"/>
                <a:ea typeface="Arial"/>
                <a:cs typeface="Arial"/>
                <a:sym typeface="Arial"/>
              </a:rPr>
              <a:t>Manager</a:t>
            </a:r>
            <a:endParaRPr b="0" i="0" u="none" cap="none" strike="noStrike">
              <a:solidFill>
                <a:srgbClr val="000000"/>
              </a:solidFill>
              <a:latin typeface="Arial"/>
              <a:ea typeface="Arial"/>
              <a:cs typeface="Arial"/>
              <a:sym typeface="Arial"/>
            </a:endParaRPr>
          </a:p>
          <a:p>
            <a:pPr indent="0" lvl="0" marL="0" rtl="0" algn="l">
              <a:spcBef>
                <a:spcPts val="0"/>
              </a:spcBef>
              <a:spcAft>
                <a:spcPts val="0"/>
              </a:spcAft>
              <a:buNone/>
            </a:pPr>
            <a:r>
              <a:rPr lang="en-US">
                <a:solidFill>
                  <a:schemeClr val="dk2"/>
                </a:solidFill>
              </a:rPr>
              <a:t>NOAA (NESDIS/OSPO/SPSD/DSB)</a:t>
            </a:r>
            <a:endParaRPr/>
          </a:p>
          <a:p>
            <a:pPr indent="0" lvl="0" marL="0" marR="0" rtl="0" algn="l">
              <a:lnSpc>
                <a:spcPct val="100000"/>
              </a:lnSpc>
              <a:spcBef>
                <a:spcPts val="0"/>
              </a:spcBef>
              <a:spcAft>
                <a:spcPts val="0"/>
              </a:spcAft>
              <a:buNone/>
            </a:pPr>
            <a:r>
              <a:rPr lang="en-US"/>
              <a:t>Email: </a:t>
            </a:r>
            <a:r>
              <a:rPr lang="en-US" u="sng">
                <a:solidFill>
                  <a:schemeClr val="hlink"/>
                </a:solidFill>
                <a:hlinkClick r:id="rId5"/>
              </a:rPr>
              <a:t>hrit.manager@noaa.gov</a:t>
            </a:r>
            <a:endParaRPr/>
          </a:p>
          <a:p>
            <a:pPr indent="0" lvl="0" marL="0" marR="0" rtl="0" algn="l">
              <a:lnSpc>
                <a:spcPct val="100000"/>
              </a:lnSpc>
              <a:spcBef>
                <a:spcPts val="0"/>
              </a:spcBef>
              <a:spcAft>
                <a:spcPts val="0"/>
              </a:spcAft>
              <a:buNone/>
            </a:pPr>
            <a:r>
              <a:rPr lang="en-US"/>
              <a:t>           </a:t>
            </a:r>
            <a:r>
              <a:rPr b="0" i="0" lang="en-US" u="sng" cap="none" strike="noStrike">
                <a:solidFill>
                  <a:schemeClr val="hlink"/>
                </a:solidFill>
                <a:latin typeface="Arial"/>
                <a:ea typeface="Arial"/>
                <a:cs typeface="Arial"/>
                <a:sym typeface="Arial"/>
                <a:hlinkClick r:id="rId6"/>
              </a:rPr>
              <a:t>Ian.Avruch@noaa.gov</a:t>
            </a:r>
            <a:endParaRPr/>
          </a:p>
          <a:p>
            <a:pPr indent="0" lvl="0" marL="0" marR="0" rtl="0" algn="l">
              <a:lnSpc>
                <a:spcPct val="100000"/>
              </a:lnSpc>
              <a:spcBef>
                <a:spcPts val="0"/>
              </a:spcBef>
              <a:spcAft>
                <a:spcPts val="0"/>
              </a:spcAft>
              <a:buNone/>
            </a:pPr>
            <a:r>
              <a:rPr b="0" i="0" lang="en-US" u="none" cap="none" strike="noStrike">
                <a:solidFill>
                  <a:schemeClr val="dk2"/>
                </a:solidFill>
                <a:latin typeface="Arial"/>
                <a:ea typeface="Arial"/>
                <a:cs typeface="Arial"/>
                <a:sym typeface="Arial"/>
              </a:rPr>
              <a:t>Phone: (</a:t>
            </a:r>
            <a:r>
              <a:rPr b="0" i="0" lang="en-US" u="none" cap="none" strike="noStrike">
                <a:solidFill>
                  <a:schemeClr val="dk2"/>
                </a:solidFill>
                <a:latin typeface="Roboto"/>
                <a:ea typeface="Roboto"/>
                <a:cs typeface="Roboto"/>
                <a:sym typeface="Roboto"/>
              </a:rPr>
              <a:t>‪+1) 240-410-</a:t>
            </a:r>
            <a:r>
              <a:rPr b="0" i="0" lang="en-US" u="none" cap="none" strike="noStrike">
                <a:solidFill>
                  <a:schemeClr val="dk2"/>
                </a:solidFill>
                <a:latin typeface="Roboto"/>
                <a:ea typeface="Roboto"/>
                <a:cs typeface="Roboto"/>
                <a:sym typeface="Roboto"/>
              </a:rPr>
              <a:t>3546‬</a:t>
            </a:r>
            <a:r>
              <a:rPr b="0" i="0" lang="en-US" u="none" cap="none" strike="noStrike">
                <a:solidFill>
                  <a:schemeClr val="dk2"/>
                </a:solidFill>
                <a:latin typeface="Arial"/>
                <a:ea typeface="Arial"/>
                <a:cs typeface="Arial"/>
                <a:sym typeface="Arial"/>
              </a:rPr>
              <a:t> (Office)</a:t>
            </a:r>
            <a:endParaRPr b="0" i="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None/>
            </a:pPr>
            <a:r>
              <a:rPr lang="en-US">
                <a:solidFill>
                  <a:schemeClr val="dk2"/>
                </a:solidFill>
              </a:rPr>
              <a:t>            (+1) 301-817-4543 (Office)</a:t>
            </a:r>
            <a:endParaRPr b="0" i="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None/>
            </a:pPr>
            <a:r>
              <a:t/>
            </a:r>
            <a:endParaRPr sz="1100">
              <a:solidFill>
                <a:srgbClr val="222222"/>
              </a:solidFill>
              <a:highlight>
                <a:srgbClr val="FFFFFF"/>
              </a:highlight>
            </a:endParaRPr>
          </a:p>
          <a:p>
            <a:pPr indent="0" lvl="0" marL="0" marR="0" rtl="0" algn="l">
              <a:lnSpc>
                <a:spcPct val="100000"/>
              </a:lnSpc>
              <a:spcBef>
                <a:spcPts val="0"/>
              </a:spcBef>
              <a:spcAft>
                <a:spcPts val="0"/>
              </a:spcAft>
              <a:buNone/>
            </a:pPr>
            <a:r>
              <a:t/>
            </a:r>
            <a:endParaRPr sz="1800">
              <a:solidFill>
                <a:schemeClr val="dk2"/>
              </a:solidFill>
            </a:endParaRPr>
          </a:p>
          <a:p>
            <a:pPr indent="0" lvl="0" marL="0" marR="0" rtl="0" algn="l">
              <a:lnSpc>
                <a:spcPct val="100000"/>
              </a:lnSpc>
              <a:spcBef>
                <a:spcPts val="0"/>
              </a:spcBef>
              <a:spcAft>
                <a:spcPts val="0"/>
              </a:spcAft>
              <a:buNone/>
            </a:pPr>
            <a:r>
              <a:t/>
            </a:r>
            <a:endParaRPr sz="20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9"/>
          <p:cNvSpPr txBox="1"/>
          <p:nvPr>
            <p:ph type="title"/>
          </p:nvPr>
        </p:nvSpPr>
        <p:spPr>
          <a:xfrm>
            <a:off x="752888" y="205978"/>
            <a:ext cx="7400400" cy="5940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US"/>
              <a:t>Open Discussion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0"/>
          <p:cNvSpPr txBox="1"/>
          <p:nvPr>
            <p:ph type="title"/>
          </p:nvPr>
        </p:nvSpPr>
        <p:spPr>
          <a:xfrm>
            <a:off x="587800" y="101201"/>
            <a:ext cx="7603800" cy="4863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3200"/>
              <a:buNone/>
            </a:pPr>
            <a:r>
              <a:rPr lang="en-US" sz="2400">
                <a:solidFill>
                  <a:schemeClr val="dk2"/>
                </a:solidFill>
              </a:rPr>
              <a:t>Privacy Act Notice</a:t>
            </a:r>
            <a:endParaRPr sz="1000">
              <a:solidFill>
                <a:schemeClr val="dk2"/>
              </a:solidFill>
            </a:endParaRPr>
          </a:p>
        </p:txBody>
      </p:sp>
      <p:sp>
        <p:nvSpPr>
          <p:cNvPr id="190" name="Google Shape;190;p20"/>
          <p:cNvSpPr txBox="1"/>
          <p:nvPr/>
        </p:nvSpPr>
        <p:spPr>
          <a:xfrm>
            <a:off x="782300" y="547625"/>
            <a:ext cx="7676100" cy="4302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1200">
                <a:latin typeface="Times New Roman"/>
                <a:ea typeface="Times New Roman"/>
                <a:cs typeface="Times New Roman"/>
                <a:sym typeface="Times New Roman"/>
              </a:rPr>
              <a:t>Privacy Act Statement</a:t>
            </a:r>
            <a:endParaRPr b="1" sz="1200">
              <a:latin typeface="Times New Roman"/>
              <a:ea typeface="Times New Roman"/>
              <a:cs typeface="Times New Roman"/>
              <a:sym typeface="Times New Roman"/>
            </a:endParaRPr>
          </a:p>
          <a:p>
            <a:pPr indent="0" lvl="0" marL="0" rtl="0" algn="ctr">
              <a:spcBef>
                <a:spcPts val="0"/>
              </a:spcBef>
              <a:spcAft>
                <a:spcPts val="0"/>
              </a:spcAft>
              <a:buNone/>
            </a:pPr>
            <a:r>
              <a:rPr b="1" lang="en-US" sz="1200">
                <a:latin typeface="Times New Roman"/>
                <a:ea typeface="Times New Roman"/>
                <a:cs typeface="Times New Roman"/>
                <a:sym typeface="Times New Roman"/>
              </a:rPr>
              <a:t>(Record Meetings and Training Sessions)</a:t>
            </a:r>
            <a:endParaRPr b="1" sz="1200">
              <a:latin typeface="Times New Roman"/>
              <a:ea typeface="Times New Roman"/>
              <a:cs typeface="Times New Roman"/>
              <a:sym typeface="Times New Roman"/>
            </a:endParaRPr>
          </a:p>
          <a:p>
            <a:pPr indent="0" lvl="0" marL="0" rtl="0" algn="ctr">
              <a:spcBef>
                <a:spcPts val="0"/>
              </a:spcBef>
              <a:spcAft>
                <a:spcPts val="0"/>
              </a:spcAft>
              <a:buNone/>
            </a:pPr>
            <a:r>
              <a:t/>
            </a:r>
            <a:endParaRPr b="1" sz="1200">
              <a:latin typeface="Times New Roman"/>
              <a:ea typeface="Times New Roman"/>
              <a:cs typeface="Times New Roman"/>
              <a:sym typeface="Times New Roman"/>
            </a:endParaRPr>
          </a:p>
          <a:p>
            <a:pPr indent="0" lvl="0" marL="0" rtl="0" algn="l">
              <a:spcBef>
                <a:spcPts val="0"/>
              </a:spcBef>
              <a:spcAft>
                <a:spcPts val="0"/>
              </a:spcAft>
              <a:buNone/>
            </a:pPr>
            <a:r>
              <a:rPr b="1" lang="en-US" sz="1200">
                <a:latin typeface="Times New Roman"/>
                <a:ea typeface="Times New Roman"/>
                <a:cs typeface="Times New Roman"/>
                <a:sym typeface="Times New Roman"/>
              </a:rPr>
              <a:t>Authority:</a:t>
            </a:r>
            <a:r>
              <a:rPr lang="en-US" sz="1200">
                <a:latin typeface="Times New Roman"/>
                <a:ea typeface="Times New Roman"/>
                <a:cs typeface="Times New Roman"/>
                <a:sym typeface="Times New Roman"/>
              </a:rPr>
              <a:t>  The collection of this information is authorized under 5 U.S.C. 301(</a:t>
            </a:r>
            <a:r>
              <a:rPr i="1" lang="en-US" sz="1200">
                <a:latin typeface="Times New Roman"/>
                <a:ea typeface="Times New Roman"/>
                <a:cs typeface="Times New Roman"/>
                <a:sym typeface="Times New Roman"/>
              </a:rPr>
              <a:t>Departmental regulations</a:t>
            </a:r>
            <a:r>
              <a:rPr lang="en-US" sz="1200">
                <a:latin typeface="Times New Roman"/>
                <a:ea typeface="Times New Roman"/>
                <a:cs typeface="Times New Roman"/>
                <a:sym typeface="Times New Roman"/>
              </a:rPr>
              <a:t>), 5 USC 552a (</a:t>
            </a:r>
            <a:r>
              <a:rPr i="1" lang="en-US" sz="1200">
                <a:latin typeface="Times New Roman"/>
                <a:ea typeface="Times New Roman"/>
                <a:cs typeface="Times New Roman"/>
                <a:sym typeface="Times New Roman"/>
              </a:rPr>
              <a:t>Records maintained on individuals</a:t>
            </a:r>
            <a:r>
              <a:rPr lang="en-US" sz="1200">
                <a:latin typeface="Times New Roman"/>
                <a:ea typeface="Times New Roman"/>
                <a:cs typeface="Times New Roman"/>
                <a:sym typeface="Times New Roman"/>
              </a:rPr>
              <a:t>);</a:t>
            </a:r>
            <a:r>
              <a:rPr lang="en-US" sz="1200">
                <a:solidFill>
                  <a:srgbClr val="FF0000"/>
                </a:solidFill>
                <a:latin typeface="Times New Roman"/>
                <a:ea typeface="Times New Roman"/>
                <a:cs typeface="Times New Roman"/>
                <a:sym typeface="Times New Roman"/>
              </a:rPr>
              <a:t> </a:t>
            </a:r>
            <a:r>
              <a:rPr lang="en-US" sz="1200">
                <a:latin typeface="Times New Roman"/>
                <a:ea typeface="Times New Roman"/>
                <a:cs typeface="Times New Roman"/>
                <a:sym typeface="Times New Roman"/>
              </a:rPr>
              <a:t>15 U.S.C. 1512 (</a:t>
            </a:r>
            <a:r>
              <a:rPr i="1" lang="en-US" sz="1200">
                <a:latin typeface="Times New Roman"/>
                <a:ea typeface="Times New Roman"/>
                <a:cs typeface="Times New Roman"/>
                <a:sym typeface="Times New Roman"/>
              </a:rPr>
              <a:t>Powers and duties of Department</a:t>
            </a:r>
            <a:r>
              <a:rPr lang="en-US" sz="1200">
                <a:latin typeface="Times New Roman"/>
                <a:ea typeface="Times New Roman"/>
                <a:cs typeface="Times New Roman"/>
                <a:sym typeface="Times New Roman"/>
              </a:rPr>
              <a:t>), and 44 U.S.C. 2904 (General responsibilities for records management).</a:t>
            </a:r>
            <a:endParaRPr sz="1200">
              <a:latin typeface="Times New Roman"/>
              <a:ea typeface="Times New Roman"/>
              <a:cs typeface="Times New Roman"/>
              <a:sym typeface="Times New Roman"/>
            </a:endParaRPr>
          </a:p>
          <a:p>
            <a:pPr indent="0" lvl="0" marL="0" rtl="0" algn="l">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b="1" lang="en-US" sz="1200">
                <a:latin typeface="Times New Roman"/>
                <a:ea typeface="Times New Roman"/>
                <a:cs typeface="Times New Roman"/>
                <a:sym typeface="Times New Roman"/>
              </a:rPr>
              <a:t>Purpose:</a:t>
            </a:r>
            <a:r>
              <a:rPr lang="en-US" sz="1200">
                <a:latin typeface="Times New Roman"/>
                <a:ea typeface="Times New Roman"/>
                <a:cs typeface="Times New Roman"/>
                <a:sym typeface="Times New Roman"/>
              </a:rPr>
              <a:t>  Individual’s permission is required for use of photographs, video, and audio in any format, used for communications, outreach, interviews, and dissemination of mission products intended to promote an awareness and appreciation of the environment and NOAA's science, service and stewardship roles. </a:t>
            </a:r>
            <a:endParaRPr sz="1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spcBef>
                <a:spcPts val="0"/>
              </a:spcBef>
              <a:spcAft>
                <a:spcPts val="0"/>
              </a:spcAft>
              <a:buNone/>
            </a:pPr>
            <a:r>
              <a:rPr b="1" lang="en-US" sz="1200">
                <a:latin typeface="Times New Roman"/>
                <a:ea typeface="Times New Roman"/>
                <a:cs typeface="Times New Roman"/>
                <a:sym typeface="Times New Roman"/>
              </a:rPr>
              <a:t>Routine Uses: </a:t>
            </a:r>
            <a:r>
              <a:rPr lang="en-US" sz="1200">
                <a:latin typeface="Times New Roman"/>
                <a:ea typeface="Times New Roman"/>
                <a:cs typeface="Times New Roman"/>
                <a:sym typeface="Times New Roman"/>
              </a:rPr>
              <a:t> The information is used for the purpose set forth above and may be: forwarded to another NOAA or non-NOAA user social media account; shared among NOAA staff for work-related purposes.  Photographs, videos, audio recordings may be shared externally and displayed on NOAA websites and social media platforms, and as part of physical displays/exhibits.  Disclosure of this information is permitted under the Privacy Act of 1974 (5 U.S.C. Section 552a</a:t>
            </a:r>
            <a:r>
              <a:rPr b="1" lang="en-US" sz="1200">
                <a:latin typeface="Times New Roman"/>
                <a:ea typeface="Times New Roman"/>
                <a:cs typeface="Times New Roman"/>
                <a:sym typeface="Times New Roman"/>
              </a:rPr>
              <a:t>)</a:t>
            </a:r>
            <a:r>
              <a:rPr lang="en-US" sz="1200">
                <a:latin typeface="Times New Roman"/>
                <a:ea typeface="Times New Roman"/>
                <a:cs typeface="Times New Roman"/>
                <a:sym typeface="Times New Roman"/>
              </a:rPr>
              <a:t> to be shared among Department staff for work-related purposes.  Disclosure of this information is also subject to all of the published routine uses as identified in the Privacy Act System of Records Notice </a:t>
            </a:r>
            <a:r>
              <a:rPr lang="en-US" sz="1200" u="sng">
                <a:solidFill>
                  <a:srgbClr val="0000FF"/>
                </a:solidFill>
                <a:latin typeface="Times New Roman"/>
                <a:ea typeface="Times New Roman"/>
                <a:cs typeface="Times New Roman"/>
                <a:sym typeface="Times New Roman"/>
                <a:hlinkClick r:id="rId3">
                  <a:extLst>
                    <a:ext uri="{A12FA001-AC4F-418D-AE19-62706E023703}">
                      <ahyp:hlinkClr val="tx"/>
                    </a:ext>
                  </a:extLst>
                </a:hlinkClick>
              </a:rPr>
              <a:t>DEPT-18</a:t>
            </a:r>
            <a:r>
              <a:rPr lang="en-US" sz="1200">
                <a:latin typeface="Times New Roman"/>
                <a:ea typeface="Times New Roman"/>
                <a:cs typeface="Times New Roman"/>
                <a:sym typeface="Times New Roman"/>
              </a:rPr>
              <a:t>, </a:t>
            </a:r>
            <a:r>
              <a:rPr lang="en-US" sz="1200">
                <a:solidFill>
                  <a:srgbClr val="303030"/>
                </a:solidFill>
                <a:highlight>
                  <a:srgbClr val="FFFFFF"/>
                </a:highlight>
                <a:latin typeface="Times New Roman"/>
                <a:ea typeface="Times New Roman"/>
                <a:cs typeface="Times New Roman"/>
                <a:sym typeface="Times New Roman"/>
              </a:rPr>
              <a:t>Employees Personnel Files Not Covered by Notices of Other Agencies.</a:t>
            </a:r>
            <a:endParaRPr sz="1200">
              <a:solidFill>
                <a:srgbClr val="303030"/>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303030"/>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303030"/>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1"/>
          <p:cNvSpPr txBox="1"/>
          <p:nvPr>
            <p:ph type="title"/>
          </p:nvPr>
        </p:nvSpPr>
        <p:spPr>
          <a:xfrm>
            <a:off x="752888" y="205978"/>
            <a:ext cx="7400400" cy="5940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US"/>
              <a:t>GRB Status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2"/>
          <p:cNvSpPr txBox="1"/>
          <p:nvPr>
            <p:ph idx="4" type="body"/>
          </p:nvPr>
        </p:nvSpPr>
        <p:spPr>
          <a:xfrm>
            <a:off x="2334928" y="608275"/>
            <a:ext cx="6627000" cy="1576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880"/>
              </a:spcBef>
              <a:spcAft>
                <a:spcPts val="0"/>
              </a:spcAft>
              <a:buSzPts val="4400"/>
              <a:buNone/>
            </a:pPr>
            <a:r>
              <a:rPr lang="en-US" sz="3600"/>
              <a:t>HRIT/EMWIN Status</a:t>
            </a:r>
            <a:endParaRPr sz="2400"/>
          </a:p>
        </p:txBody>
      </p:sp>
      <p:pic>
        <p:nvPicPr>
          <p:cNvPr id="202" name="Google Shape;202;p22"/>
          <p:cNvPicPr preferRelativeResize="0"/>
          <p:nvPr>
            <p:ph idx="2" type="pic"/>
          </p:nvPr>
        </p:nvPicPr>
        <p:blipFill rotWithShape="1">
          <a:blip r:embed="rId3">
            <a:alphaModFix/>
          </a:blip>
          <a:srcRect b="18873" l="0" r="0" t="18879"/>
          <a:stretch/>
        </p:blipFill>
        <p:spPr>
          <a:xfrm>
            <a:off x="412576" y="3200400"/>
            <a:ext cx="8729078" cy="1943101"/>
          </a:xfrm>
          <a:prstGeom prst="rect">
            <a:avLst/>
          </a:prstGeom>
          <a:solidFill>
            <a:srgbClr val="F2F2F2"/>
          </a:solidFill>
          <a:ln>
            <a:noFill/>
          </a:ln>
        </p:spPr>
      </p:pic>
      <p:sp>
        <p:nvSpPr>
          <p:cNvPr id="203" name="Google Shape;203;p22"/>
          <p:cNvSpPr txBox="1"/>
          <p:nvPr/>
        </p:nvSpPr>
        <p:spPr>
          <a:xfrm>
            <a:off x="412575" y="2304563"/>
            <a:ext cx="1922400" cy="531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lang="en-US">
                <a:solidFill>
                  <a:srgbClr val="FFFFFF"/>
                </a:solidFill>
              </a:rPr>
              <a:t>24 Oct </a:t>
            </a:r>
            <a:r>
              <a:rPr b="0" i="0" lang="en-US" sz="1400" u="none" cap="none" strike="noStrike">
                <a:solidFill>
                  <a:srgbClr val="FFFFFF"/>
                </a:solidFill>
                <a:latin typeface="Arial"/>
                <a:ea typeface="Arial"/>
                <a:cs typeface="Arial"/>
                <a:sym typeface="Arial"/>
              </a:rPr>
              <a:t>202</a:t>
            </a:r>
            <a:r>
              <a:rPr lang="en-US">
                <a:solidFill>
                  <a:srgbClr val="FFFFFF"/>
                </a:solidFill>
              </a:rPr>
              <a:t>3</a:t>
            </a:r>
            <a:endParaRPr b="0" i="0" sz="1400" u="none" cap="none" strike="noStrike">
              <a:solidFill>
                <a:srgbClr val="000000"/>
              </a:solidFill>
              <a:latin typeface="Arial"/>
              <a:ea typeface="Arial"/>
              <a:cs typeface="Arial"/>
              <a:sym typeface="Arial"/>
            </a:endParaRPr>
          </a:p>
        </p:txBody>
      </p:sp>
      <p:sp>
        <p:nvSpPr>
          <p:cNvPr id="204" name="Google Shape;204;p22"/>
          <p:cNvSpPr txBox="1"/>
          <p:nvPr>
            <p:ph idx="5" type="body"/>
          </p:nvPr>
        </p:nvSpPr>
        <p:spPr>
          <a:xfrm>
            <a:off x="2479430" y="2546405"/>
            <a:ext cx="5983200" cy="4455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800"/>
              <a:buNone/>
            </a:pPr>
            <a:r>
              <a:rPr lang="en-US" sz="1800">
                <a:solidFill>
                  <a:schemeClr val="lt1"/>
                </a:solidFill>
              </a:rPr>
              <a:t>Ian Avruch</a:t>
            </a:r>
            <a:endParaRPr/>
          </a:p>
          <a:p>
            <a:pPr indent="0" lvl="0" marL="0" rtl="0" algn="l">
              <a:lnSpc>
                <a:spcPct val="100000"/>
              </a:lnSpc>
              <a:spcBef>
                <a:spcPts val="0"/>
              </a:spcBef>
              <a:spcAft>
                <a:spcPts val="0"/>
              </a:spcAft>
              <a:buSzPts val="2800"/>
              <a:buNone/>
            </a:pPr>
            <a:r>
              <a:rPr lang="en-US" sz="1800">
                <a:solidFill>
                  <a:schemeClr val="lt1"/>
                </a:solidFill>
              </a:rPr>
              <a:t>NESDIS/OSPO/DSB</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graphicFrame>
        <p:nvGraphicFramePr>
          <p:cNvPr id="209" name="Google Shape;209;p23"/>
          <p:cNvGraphicFramePr/>
          <p:nvPr/>
        </p:nvGraphicFramePr>
        <p:xfrm>
          <a:off x="459878" y="477874"/>
          <a:ext cx="3000000" cy="3000000"/>
        </p:xfrm>
        <a:graphic>
          <a:graphicData uri="http://schemas.openxmlformats.org/drawingml/2006/table">
            <a:tbl>
              <a:tblPr>
                <a:noFill/>
                <a:tableStyleId>{1B01D032-8C21-4170-9C51-0E9361B061C2}</a:tableStyleId>
              </a:tblPr>
              <a:tblGrid>
                <a:gridCol w="379425"/>
                <a:gridCol w="1225775"/>
                <a:gridCol w="681000"/>
                <a:gridCol w="681000"/>
                <a:gridCol w="592650"/>
                <a:gridCol w="626625"/>
                <a:gridCol w="609650"/>
                <a:gridCol w="1149800"/>
                <a:gridCol w="1081075"/>
                <a:gridCol w="1459450"/>
              </a:tblGrid>
              <a:tr h="272375">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VCID #</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Product Name</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GOES-E(16) Availability</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GOES-W(1</a:t>
                      </a:r>
                      <a:r>
                        <a:rPr b="1" lang="en-US" sz="900">
                          <a:latin typeface="Times New Roman"/>
                          <a:ea typeface="Times New Roman"/>
                          <a:cs typeface="Times New Roman"/>
                          <a:sym typeface="Times New Roman"/>
                        </a:rPr>
                        <a:t>8</a:t>
                      </a:r>
                      <a:r>
                        <a:rPr b="1" i="0" lang="en-US" sz="900" u="none" cap="none" strike="noStrike">
                          <a:solidFill>
                            <a:srgbClr val="000000"/>
                          </a:solidFill>
                          <a:latin typeface="Times New Roman"/>
                          <a:ea typeface="Times New Roman"/>
                          <a:cs typeface="Times New Roman"/>
                          <a:sym typeface="Times New Roman"/>
                        </a:rPr>
                        <a:t>) Availability</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Frequency  (Minutes)</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Priority on Broadcast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Guaranteed</a:t>
                      </a:r>
                      <a:r>
                        <a:rPr b="1" i="0" lang="en-US" sz="900" u="none" cap="none" strike="noStrike">
                          <a:solidFill>
                            <a:srgbClr val="000000"/>
                          </a:solidFill>
                          <a:latin typeface="Times New Roman"/>
                          <a:ea typeface="Times New Roman"/>
                          <a:cs typeface="Times New Roman"/>
                          <a:sym typeface="Times New Roman"/>
                        </a:rPr>
                        <a:t> Bandwidth</a:t>
                      </a:r>
                      <a:endParaRPr b="1"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Format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Resolution</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Product Status</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0</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Admin Text </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60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Text Messages</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N/A</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 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13025">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1</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Mesoscale Imagery</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15</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12</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p>
                      <a:pPr indent="0" lvl="0" marL="0" marR="0" rtl="0" algn="ctr">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0.5km Band 2, 2km for bands 7 and 13</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Both Meso scenes</a:t>
                      </a:r>
                      <a:r>
                        <a:rPr b="0" i="0" lang="en-US" sz="900" u="none" cap="none" strike="noStrike">
                          <a:solidFill>
                            <a:srgbClr val="000000"/>
                          </a:solidFill>
                          <a:latin typeface="Times New Roman"/>
                          <a:ea typeface="Times New Roman"/>
                          <a:cs typeface="Times New Roman"/>
                          <a:sym typeface="Times New Roman"/>
                        </a:rPr>
                        <a:t> a</a:t>
                      </a:r>
                      <a:r>
                        <a:rPr b="0" i="0" lang="en-US" sz="900" u="none" cap="none" strike="noStrike">
                          <a:solidFill>
                            <a:srgbClr val="000000"/>
                          </a:solidFill>
                          <a:latin typeface="Times New Roman"/>
                          <a:ea typeface="Times New Roman"/>
                          <a:cs typeface="Times New Roman"/>
                          <a:sym typeface="Times New Roman"/>
                        </a:rPr>
                        <a:t>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2</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CMI Band 2 </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30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None/>
                      </a:pPr>
                      <a:r>
                        <a:rPr b="1" lang="en-US" sz="900">
                          <a:latin typeface="Times New Roman"/>
                          <a:ea typeface="Times New Roman"/>
                          <a:cs typeface="Times New Roman"/>
                          <a:sym typeface="Times New Roman"/>
                        </a:rPr>
                        <a:t>5</a:t>
                      </a:r>
                      <a:endParaRPr b="1"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900">
                          <a:latin typeface="Times New Roman"/>
                          <a:ea typeface="Times New Roman"/>
                          <a:cs typeface="Times New Roman"/>
                          <a:sym typeface="Times New Roman"/>
                        </a:rPr>
                        <a:t>(TBD)</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None/>
                      </a:pPr>
                      <a:r>
                        <a:rPr b="1" lang="en-US" sz="900">
                          <a:latin typeface="Times New Roman"/>
                          <a:ea typeface="Times New Roman"/>
                          <a:cs typeface="Times New Roman"/>
                          <a:sym typeface="Times New Roman"/>
                        </a:rPr>
                        <a:t>6</a:t>
                      </a:r>
                      <a:endParaRPr b="1"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900">
                          <a:latin typeface="Times New Roman"/>
                          <a:ea typeface="Times New Roman"/>
                          <a:cs typeface="Times New Roman"/>
                          <a:sym typeface="Times New Roman"/>
                        </a:rPr>
                        <a:t>(TBD)</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7</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CMI Band 7 </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30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6</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8</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CMI Band 8 </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30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9</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CMI Band 9</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30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9</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13</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CMI Band 13</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30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5</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14</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CMI Band 14</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30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15</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CMI Band 15</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30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11</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16</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G16 CMI Band 13</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 </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60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4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17</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G17 CMI Band 13</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 </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60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4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20</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EMWIN – High Priority</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Continuous</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Text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N/A</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229625">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21</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EMWIN - Graphics</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15 - 60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3</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Graphic (e.g. GIF, JPEG)</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N/A</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22</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EMWIN –</a:t>
                      </a:r>
                      <a:r>
                        <a:rPr b="0" i="0" lang="en-US" sz="900" u="none" cap="none" strike="noStrike">
                          <a:solidFill>
                            <a:srgbClr val="000000"/>
                          </a:solidFill>
                          <a:latin typeface="Times New Roman"/>
                          <a:ea typeface="Times New Roman"/>
                          <a:cs typeface="Times New Roman"/>
                          <a:sym typeface="Times New Roman"/>
                        </a:rPr>
                        <a:t> Low Priority</a:t>
                      </a:r>
                      <a:endParaRPr b="0" i="0" sz="900" u="none" cap="none" strike="noStrike">
                        <a:solidFill>
                          <a:srgbClr val="000000"/>
                        </a:solidFill>
                        <a:latin typeface="Times New Roman"/>
                        <a:ea typeface="Times New Roman"/>
                        <a:cs typeface="Times New Roman"/>
                        <a:sym typeface="Times New Roman"/>
                      </a:endParaRPr>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Continuous</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Text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N/A</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229625">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24</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NHC Maritime Graphics</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Variable</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14</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Graphic (e.g. GIF, JPEG)</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N/A</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272375">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25</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GOES-E/W Level II Ancillary Products</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Variable</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15</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2 - 10 km </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3965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32</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DCS Data</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Continuous</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4</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5%</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DCS Formatted Text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N/A</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43500">
                <a:tc>
                  <a:txBody>
                    <a:bodyPr/>
                    <a:lstStyle/>
                    <a:p>
                      <a:pPr indent="0" lvl="0" marL="0" marR="0" rtl="0" algn="ctr">
                        <a:lnSpc>
                          <a:spcPct val="100000"/>
                        </a:lnSpc>
                        <a:spcBef>
                          <a:spcPts val="0"/>
                        </a:spcBef>
                        <a:spcAft>
                          <a:spcPts val="0"/>
                        </a:spcAft>
                        <a:buClr>
                          <a:srgbClr val="000000"/>
                        </a:buClr>
                        <a:buSzPts val="900"/>
                        <a:buFont typeface="Times New Roman"/>
                        <a:buNone/>
                      </a:pPr>
                      <a:r>
                        <a:rPr b="1" i="0" lang="en-US" sz="900" u="none" cap="none" strike="noStrike">
                          <a:solidFill>
                            <a:srgbClr val="000000"/>
                          </a:solidFill>
                          <a:latin typeface="Times New Roman"/>
                          <a:ea typeface="Times New Roman"/>
                          <a:cs typeface="Times New Roman"/>
                          <a:sym typeface="Times New Roman"/>
                        </a:rPr>
                        <a:t>60</a:t>
                      </a:r>
                      <a:endParaRPr sz="1100"/>
                    </a:p>
                  </a:txBody>
                  <a:tcPr marT="7150" marB="0" marR="7150" marL="7150" anchor="ctr">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Himawari-</a:t>
                      </a:r>
                      <a:r>
                        <a:rPr lang="en-US" sz="900">
                          <a:latin typeface="Times New Roman"/>
                          <a:ea typeface="Times New Roman"/>
                          <a:cs typeface="Times New Roman"/>
                          <a:sym typeface="Times New Roman"/>
                        </a:rPr>
                        <a:t>9</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 </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X</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60</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16</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87%</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HRIT/LRIT</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ctr">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4 km</a:t>
                      </a:r>
                      <a:endParaRPr sz="1100"/>
                    </a:p>
                  </a:txBody>
                  <a:tcPr marT="7150" marB="0" marR="7150" marL="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900"/>
                        <a:buFont typeface="Times New Roman"/>
                        <a:buNone/>
                      </a:pPr>
                      <a:r>
                        <a:rPr b="0" i="0" lang="en-US" sz="900" u="none" cap="none" strike="noStrike">
                          <a:solidFill>
                            <a:srgbClr val="000000"/>
                          </a:solidFill>
                          <a:latin typeface="Times New Roman"/>
                          <a:ea typeface="Times New Roman"/>
                          <a:cs typeface="Times New Roman"/>
                          <a:sym typeface="Times New Roman"/>
                        </a:rPr>
                        <a:t>Active and available</a:t>
                      </a:r>
                      <a:endParaRPr sz="1100"/>
                    </a:p>
                  </a:txBody>
                  <a:tcPr marT="7150" marB="0" marR="7150" marL="71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bl>
          </a:graphicData>
        </a:graphic>
      </p:graphicFrame>
      <p:sp>
        <p:nvSpPr>
          <p:cNvPr id="210" name="Google Shape;210;p23"/>
          <p:cNvSpPr txBox="1"/>
          <p:nvPr>
            <p:ph type="title"/>
          </p:nvPr>
        </p:nvSpPr>
        <p:spPr>
          <a:xfrm>
            <a:off x="587800" y="52301"/>
            <a:ext cx="7603800" cy="3681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3200"/>
              <a:buNone/>
            </a:pPr>
            <a:r>
              <a:rPr lang="en-US" sz="2200">
                <a:solidFill>
                  <a:schemeClr val="dk2"/>
                </a:solidFill>
              </a:rPr>
              <a:t>HRIT/EMWIN Virtual Channel Listing </a:t>
            </a:r>
            <a:r>
              <a:rPr lang="en-US" sz="1300">
                <a:solidFill>
                  <a:schemeClr val="dk2"/>
                </a:solidFill>
              </a:rPr>
              <a:t>(as of 19-Jun-2023)</a:t>
            </a:r>
            <a:endParaRPr sz="100">
              <a:solidFill>
                <a:schemeClr val="dk2"/>
              </a:solidFill>
            </a:endParaRPr>
          </a:p>
        </p:txBody>
      </p:sp>
      <p:sp>
        <p:nvSpPr>
          <p:cNvPr id="211" name="Google Shape;211;p23"/>
          <p:cNvSpPr txBox="1"/>
          <p:nvPr/>
        </p:nvSpPr>
        <p:spPr>
          <a:xfrm>
            <a:off x="523800" y="4282975"/>
            <a:ext cx="8358600" cy="59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200"/>
              <a:t>19 June 2023: GOES-15 transferred from NOAA to US Space Force, renamed EWS-G2, over Indian Ocean</a:t>
            </a:r>
            <a:endParaRPr b="1" sz="1200"/>
          </a:p>
          <a:p>
            <a:pPr indent="0" lvl="0" marL="0" rtl="0" algn="l">
              <a:spcBef>
                <a:spcPts val="0"/>
              </a:spcBef>
              <a:spcAft>
                <a:spcPts val="0"/>
              </a:spcAft>
              <a:buNone/>
            </a:pPr>
            <a:r>
              <a:rPr b="1" lang="en-US" sz="1200"/>
              <a:t>GOES-17 and GOES-14 will </a:t>
            </a:r>
            <a:r>
              <a:rPr b="1" lang="en-US" sz="1200"/>
              <a:t>together</a:t>
            </a:r>
            <a:r>
              <a:rPr b="1" lang="en-US" sz="1200"/>
              <a:t> take on the role of backup </a:t>
            </a:r>
            <a:r>
              <a:rPr b="1" lang="en-US" sz="1200"/>
              <a:t>in case of issues with </a:t>
            </a:r>
            <a:r>
              <a:rPr b="1" lang="en-US" sz="1200"/>
              <a:t>GOES-E or GOES-W.</a:t>
            </a:r>
            <a:endParaRPr b="1" sz="1200"/>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4"/>
          <p:cNvSpPr txBox="1"/>
          <p:nvPr>
            <p:ph type="title"/>
          </p:nvPr>
        </p:nvSpPr>
        <p:spPr>
          <a:xfrm>
            <a:off x="543525" y="-1"/>
            <a:ext cx="7603800" cy="6951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3200"/>
              <a:buNone/>
            </a:pPr>
            <a:r>
              <a:rPr lang="en-US" sz="2200">
                <a:solidFill>
                  <a:schemeClr val="dk2"/>
                </a:solidFill>
              </a:rPr>
              <a:t>HRIT/EMWIN Broadcast Statistics</a:t>
            </a:r>
            <a:endParaRPr sz="2200">
              <a:solidFill>
                <a:schemeClr val="dk2"/>
              </a:solidFill>
            </a:endParaRPr>
          </a:p>
          <a:p>
            <a:pPr indent="0" lvl="0" marL="0" rtl="0" algn="ctr">
              <a:lnSpc>
                <a:spcPct val="100000"/>
              </a:lnSpc>
              <a:spcBef>
                <a:spcPts val="0"/>
              </a:spcBef>
              <a:spcAft>
                <a:spcPts val="0"/>
              </a:spcAft>
              <a:buSzPts val="3200"/>
              <a:buNone/>
            </a:pPr>
            <a:r>
              <a:rPr lang="en-US" sz="1800">
                <a:solidFill>
                  <a:schemeClr val="dk2"/>
                </a:solidFill>
              </a:rPr>
              <a:t>Bandwidth Utilization (hourly totals)</a:t>
            </a:r>
            <a:endParaRPr sz="1800">
              <a:solidFill>
                <a:schemeClr val="dk2"/>
              </a:solidFill>
            </a:endParaRPr>
          </a:p>
        </p:txBody>
      </p:sp>
      <p:sp>
        <p:nvSpPr>
          <p:cNvPr id="217" name="Google Shape;217;p24"/>
          <p:cNvSpPr txBox="1"/>
          <p:nvPr/>
        </p:nvSpPr>
        <p:spPr>
          <a:xfrm>
            <a:off x="866400" y="796225"/>
            <a:ext cx="79131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200"/>
          </a:p>
        </p:txBody>
      </p:sp>
      <p:pic>
        <p:nvPicPr>
          <p:cNvPr id="218" name="Google Shape;218;p24"/>
          <p:cNvPicPr preferRelativeResize="0"/>
          <p:nvPr/>
        </p:nvPicPr>
        <p:blipFill>
          <a:blip r:embed="rId3">
            <a:alphaModFix/>
          </a:blip>
          <a:stretch>
            <a:fillRect/>
          </a:stretch>
        </p:blipFill>
        <p:spPr>
          <a:xfrm>
            <a:off x="426200" y="695100"/>
            <a:ext cx="8417692" cy="3673175"/>
          </a:xfrm>
          <a:prstGeom prst="rect">
            <a:avLst/>
          </a:prstGeom>
          <a:noFill/>
          <a:ln>
            <a:noFill/>
          </a:ln>
        </p:spPr>
      </p:pic>
      <p:sp>
        <p:nvSpPr>
          <p:cNvPr id="219" name="Google Shape;219;p24"/>
          <p:cNvSpPr txBox="1"/>
          <p:nvPr/>
        </p:nvSpPr>
        <p:spPr>
          <a:xfrm>
            <a:off x="933800" y="4322125"/>
            <a:ext cx="7402500" cy="64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At peak hours (local afternoon/evening) there are ≲ 5MB/hour available on the broadcast; new products will involve trade-offs.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5"/>
          <p:cNvSpPr txBox="1"/>
          <p:nvPr>
            <p:ph type="title"/>
          </p:nvPr>
        </p:nvSpPr>
        <p:spPr>
          <a:xfrm>
            <a:off x="587800" y="101199"/>
            <a:ext cx="7603800" cy="6951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3200"/>
              <a:buNone/>
            </a:pPr>
            <a:r>
              <a:rPr lang="en-US" sz="2200">
                <a:solidFill>
                  <a:schemeClr val="dk2"/>
                </a:solidFill>
              </a:rPr>
              <a:t>Upcoming HRIT/EMWIN Broadcast Changes</a:t>
            </a:r>
            <a:endParaRPr sz="2200">
              <a:solidFill>
                <a:schemeClr val="dk2"/>
              </a:solidFill>
            </a:endParaRPr>
          </a:p>
          <a:p>
            <a:pPr indent="0" lvl="0" marL="0" rtl="0" algn="ctr">
              <a:lnSpc>
                <a:spcPct val="100000"/>
              </a:lnSpc>
              <a:spcBef>
                <a:spcPts val="0"/>
              </a:spcBef>
              <a:spcAft>
                <a:spcPts val="0"/>
              </a:spcAft>
              <a:buSzPts val="3200"/>
              <a:buNone/>
            </a:pPr>
            <a:r>
              <a:rPr lang="en-US" sz="1800">
                <a:solidFill>
                  <a:schemeClr val="dk2"/>
                </a:solidFill>
              </a:rPr>
              <a:t>DSIF LI will be removed from broadcast</a:t>
            </a:r>
            <a:endParaRPr sz="1800">
              <a:solidFill>
                <a:schemeClr val="dk2"/>
              </a:solidFill>
            </a:endParaRPr>
          </a:p>
        </p:txBody>
      </p:sp>
      <p:sp>
        <p:nvSpPr>
          <p:cNvPr id="225" name="Google Shape;225;p25"/>
          <p:cNvSpPr txBox="1"/>
          <p:nvPr/>
        </p:nvSpPr>
        <p:spPr>
          <a:xfrm>
            <a:off x="866400" y="796225"/>
            <a:ext cx="7913100" cy="4017300"/>
          </a:xfrm>
          <a:prstGeom prst="rect">
            <a:avLst/>
          </a:prstGeom>
          <a:noFill/>
          <a:ln>
            <a:noFill/>
          </a:ln>
        </p:spPr>
        <p:txBody>
          <a:bodyPr anchorCtr="0" anchor="t" bIns="91425" lIns="91425" spcFirstLastPara="1" rIns="91425" wrap="square" tIns="91425">
            <a:spAutoFit/>
          </a:bodyPr>
          <a:lstStyle/>
          <a:p>
            <a:pPr indent="-304800" lvl="0" marL="457200" rtl="0" algn="l">
              <a:spcBef>
                <a:spcPts val="0"/>
              </a:spcBef>
              <a:spcAft>
                <a:spcPts val="0"/>
              </a:spcAft>
              <a:buSzPts val="1200"/>
              <a:buChar char="●"/>
            </a:pPr>
            <a:r>
              <a:rPr lang="en-US" sz="1200"/>
              <a:t>HRIT/EMWIN Broadcasts two </a:t>
            </a:r>
            <a:r>
              <a:rPr lang="en-US" sz="1200" u="sng">
                <a:solidFill>
                  <a:schemeClr val="hlink"/>
                </a:solidFill>
                <a:hlinkClick r:id="rId3"/>
              </a:rPr>
              <a:t>Derived Stability Indices Full Disk (DSIF) </a:t>
            </a:r>
            <a:r>
              <a:rPr lang="en-US" sz="1200"/>
              <a:t>datasets, from the five layers available in the product (once per hour on VCID 25):</a:t>
            </a:r>
            <a:endParaRPr sz="1200"/>
          </a:p>
          <a:p>
            <a:pPr indent="0" lvl="0" marL="457200" rtl="0" algn="l">
              <a:spcBef>
                <a:spcPts val="0"/>
              </a:spcBef>
              <a:spcAft>
                <a:spcPts val="0"/>
              </a:spcAft>
              <a:buNone/>
            </a:pPr>
            <a:r>
              <a:rPr lang="en-US" sz="1200" u="sng">
                <a:solidFill>
                  <a:schemeClr val="dk2"/>
                </a:solidFill>
              </a:rPr>
              <a:t>Convective Available Potential Energy (CAPE)</a:t>
            </a:r>
            <a:endParaRPr sz="1200" u="sng">
              <a:solidFill>
                <a:schemeClr val="dk2"/>
              </a:solidFill>
            </a:endParaRPr>
          </a:p>
          <a:p>
            <a:pPr indent="0" lvl="0" marL="457200" rtl="0" algn="l">
              <a:spcBef>
                <a:spcPts val="0"/>
              </a:spcBef>
              <a:spcAft>
                <a:spcPts val="0"/>
              </a:spcAft>
              <a:buNone/>
            </a:pPr>
            <a:r>
              <a:rPr lang="en-US" sz="1200" u="sng">
                <a:solidFill>
                  <a:schemeClr val="dk2"/>
                </a:solidFill>
              </a:rPr>
              <a:t>Lifted Index (LI)</a:t>
            </a:r>
            <a:endParaRPr sz="1200" u="sng">
              <a:solidFill>
                <a:schemeClr val="dk2"/>
              </a:solidFill>
            </a:endParaRPr>
          </a:p>
          <a:p>
            <a:pPr indent="0" lvl="0" marL="457200" rtl="0" algn="l">
              <a:spcBef>
                <a:spcPts val="0"/>
              </a:spcBef>
              <a:spcAft>
                <a:spcPts val="0"/>
              </a:spcAft>
              <a:buNone/>
            </a:pPr>
            <a:r>
              <a:rPr lang="en-US" sz="1200">
                <a:solidFill>
                  <a:schemeClr val="dk2"/>
                </a:solidFill>
              </a:rPr>
              <a:t>K-Index (KI)</a:t>
            </a:r>
            <a:endParaRPr sz="1200">
              <a:solidFill>
                <a:schemeClr val="dk2"/>
              </a:solidFill>
            </a:endParaRPr>
          </a:p>
          <a:p>
            <a:pPr indent="0" lvl="0" marL="457200" rtl="0" algn="l">
              <a:spcBef>
                <a:spcPts val="0"/>
              </a:spcBef>
              <a:spcAft>
                <a:spcPts val="0"/>
              </a:spcAft>
              <a:buNone/>
            </a:pPr>
            <a:r>
              <a:rPr lang="en-US" sz="1200">
                <a:solidFill>
                  <a:schemeClr val="dk2"/>
                </a:solidFill>
              </a:rPr>
              <a:t>Showalter Index (SI)</a:t>
            </a:r>
            <a:endParaRPr sz="1200">
              <a:solidFill>
                <a:schemeClr val="dk2"/>
              </a:solidFill>
            </a:endParaRPr>
          </a:p>
          <a:p>
            <a:pPr indent="0" lvl="0" marL="457200" rtl="0" algn="l">
              <a:spcBef>
                <a:spcPts val="0"/>
              </a:spcBef>
              <a:spcAft>
                <a:spcPts val="0"/>
              </a:spcAft>
              <a:buNone/>
            </a:pPr>
            <a:r>
              <a:rPr lang="en-US" sz="1200">
                <a:solidFill>
                  <a:schemeClr val="dk2"/>
                </a:solidFill>
              </a:rPr>
              <a:t>Total Totals (TT)</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Char char="●"/>
            </a:pPr>
            <a:r>
              <a:rPr lang="en-US" sz="1200">
                <a:solidFill>
                  <a:schemeClr val="dk2"/>
                </a:solidFill>
              </a:rPr>
              <a:t>Due to software limitations in the HRIT/EMWIN-PDA system, they have the same filename on the broadcast </a:t>
            </a:r>
            <a:endParaRPr sz="1200">
              <a:solidFill>
                <a:schemeClr val="dk2"/>
              </a:solidFill>
            </a:endParaRPr>
          </a:p>
          <a:p>
            <a:pPr indent="-304800" lvl="0" marL="457200" rtl="0" algn="l">
              <a:spcBef>
                <a:spcPts val="0"/>
              </a:spcBef>
              <a:spcAft>
                <a:spcPts val="0"/>
              </a:spcAft>
              <a:buClr>
                <a:schemeClr val="dk2"/>
              </a:buClr>
              <a:buSzPts val="1200"/>
              <a:buChar char="-"/>
            </a:pPr>
            <a:r>
              <a:rPr lang="en-US" sz="1200">
                <a:solidFill>
                  <a:schemeClr val="dk2"/>
                </a:solidFill>
              </a:rPr>
              <a:t>i.e. LRIT Annotation Header: Annotation is the same, for example: </a:t>
            </a:r>
            <a:r>
              <a:rPr lang="en-US" sz="900">
                <a:solidFill>
                  <a:schemeClr val="dk2"/>
                </a:solidFill>
                <a:latin typeface="Courier New"/>
                <a:ea typeface="Courier New"/>
                <a:cs typeface="Courier New"/>
                <a:sym typeface="Courier New"/>
              </a:rPr>
              <a:t>OR_ABI-L2-DSIF-M6_G16_s20232902350204_e20232902359512_c20232910001242.lrit</a:t>
            </a:r>
            <a:endParaRPr sz="900">
              <a:solidFill>
                <a:schemeClr val="dk2"/>
              </a:solidFill>
              <a:latin typeface="Courier New"/>
              <a:ea typeface="Courier New"/>
              <a:cs typeface="Courier New"/>
              <a:sym typeface="Courier New"/>
            </a:endParaRPr>
          </a:p>
          <a:p>
            <a:pPr indent="-304800" lvl="0" marL="457200" rtl="0" algn="l">
              <a:spcBef>
                <a:spcPts val="0"/>
              </a:spcBef>
              <a:spcAft>
                <a:spcPts val="0"/>
              </a:spcAft>
              <a:buClr>
                <a:schemeClr val="dk2"/>
              </a:buClr>
              <a:buSzPts val="1200"/>
              <a:buChar char="-"/>
            </a:pPr>
            <a:r>
              <a:rPr lang="en-US" sz="1200">
                <a:solidFill>
                  <a:schemeClr val="dk2"/>
                </a:solidFill>
              </a:rPr>
              <a:t>Note that the LRIT Image Data Function Header: Data Definition Block is distinguishable</a:t>
            </a:r>
            <a:endParaRPr sz="1200">
              <a:solidFill>
                <a:schemeClr val="dk2"/>
              </a:solidFill>
            </a:endParaRPr>
          </a:p>
          <a:p>
            <a:pPr indent="0" lvl="0" marL="0" rtl="0" algn="l">
              <a:spcBef>
                <a:spcPts val="0"/>
              </a:spcBef>
              <a:spcAft>
                <a:spcPts val="0"/>
              </a:spcAft>
              <a:buNone/>
            </a:pPr>
            <a:r>
              <a:rPr lang="en-US" sz="1200">
                <a:solidFill>
                  <a:schemeClr val="dk2"/>
                </a:solidFill>
              </a:rPr>
              <a:t>         </a:t>
            </a:r>
            <a:r>
              <a:rPr b="1" lang="en-US" sz="1200">
                <a:solidFill>
                  <a:schemeClr val="dk2"/>
                </a:solidFill>
              </a:rPr>
              <a:t>LI</a:t>
            </a:r>
            <a:r>
              <a:rPr lang="en-US" sz="900">
                <a:solidFill>
                  <a:schemeClr val="dk2"/>
                </a:solidFill>
                <a:latin typeface="Courier New"/>
                <a:ea typeface="Courier New"/>
                <a:cs typeface="Courier New"/>
                <a:sym typeface="Courier New"/>
              </a:rPr>
              <a:t>     _NAME = temperature_difference_between_ambient_air_and_air_lifted_adiabatically_from_the_surface</a:t>
            </a:r>
            <a:endParaRPr sz="900">
              <a:solidFill>
                <a:schemeClr val="dk2"/>
              </a:solidFill>
              <a:latin typeface="Courier New"/>
              <a:ea typeface="Courier New"/>
              <a:cs typeface="Courier New"/>
              <a:sym typeface="Courier New"/>
            </a:endParaRPr>
          </a:p>
          <a:p>
            <a:pPr indent="0" lvl="0" marL="0" rtl="0" algn="l">
              <a:spcBef>
                <a:spcPts val="0"/>
              </a:spcBef>
              <a:spcAft>
                <a:spcPts val="0"/>
              </a:spcAft>
              <a:buNone/>
            </a:pPr>
            <a:r>
              <a:rPr b="1" lang="en-US" sz="1200">
                <a:solidFill>
                  <a:schemeClr val="dk2"/>
                </a:solidFill>
              </a:rPr>
              <a:t>         CAPE</a:t>
            </a:r>
            <a:r>
              <a:rPr lang="en-US" sz="900">
                <a:solidFill>
                  <a:schemeClr val="dk2"/>
                </a:solidFill>
                <a:latin typeface="Courier New"/>
                <a:ea typeface="Courier New"/>
                <a:cs typeface="Courier New"/>
                <a:sym typeface="Courier New"/>
              </a:rPr>
              <a:t> _NAME:=atmosphere_convective_available_potential_energy_wrt_surface</a:t>
            </a:r>
            <a:endParaRPr sz="900">
              <a:solidFill>
                <a:schemeClr val="dk2"/>
              </a:solidFill>
              <a:latin typeface="Courier New"/>
              <a:ea typeface="Courier New"/>
              <a:cs typeface="Courier New"/>
              <a:sym typeface="Courier New"/>
            </a:endParaRPr>
          </a:p>
          <a:p>
            <a:pPr indent="0" lvl="0" marL="0" rtl="0" algn="l">
              <a:spcBef>
                <a:spcPts val="0"/>
              </a:spcBef>
              <a:spcAft>
                <a:spcPts val="0"/>
              </a:spcAft>
              <a:buNone/>
            </a:pPr>
            <a:r>
              <a:t/>
            </a:r>
            <a:endParaRPr sz="1200">
              <a:solidFill>
                <a:schemeClr val="dk2"/>
              </a:solidFill>
            </a:endParaRPr>
          </a:p>
          <a:p>
            <a:pPr indent="0" lvl="0" marL="457200" rtl="0" algn="l">
              <a:spcBef>
                <a:spcPts val="0"/>
              </a:spcBef>
              <a:spcAft>
                <a:spcPts val="0"/>
              </a:spcAft>
              <a:buNone/>
            </a:pPr>
            <a:r>
              <a:rPr lang="en-US" sz="1200">
                <a:solidFill>
                  <a:schemeClr val="dk2"/>
                </a:solidFill>
              </a:rPr>
              <a:t>We don’t plan to fix this PDA software deficiency in the near term. </a:t>
            </a:r>
            <a:endParaRPr sz="1200">
              <a:solidFill>
                <a:schemeClr val="dk2"/>
              </a:solidFill>
            </a:endParaRPr>
          </a:p>
          <a:p>
            <a:pPr indent="0" lvl="0" marL="457200" rtl="0" algn="l">
              <a:spcBef>
                <a:spcPts val="0"/>
              </a:spcBef>
              <a:spcAft>
                <a:spcPts val="0"/>
              </a:spcAft>
              <a:buNone/>
            </a:pPr>
            <a:r>
              <a:rPr b="1" lang="en-US" sz="1200">
                <a:solidFill>
                  <a:schemeClr val="dk2"/>
                </a:solidFill>
              </a:rPr>
              <a:t>We propose to remove the DSIF LI product from the  broadcast (DSIF CAPE will remain)</a:t>
            </a:r>
            <a:endParaRPr b="1" sz="1200">
              <a:solidFill>
                <a:schemeClr val="dk2"/>
              </a:solidFill>
            </a:endParaRPr>
          </a:p>
          <a:p>
            <a:pPr indent="-304800" lvl="1" marL="1371600" rtl="0" algn="l">
              <a:spcBef>
                <a:spcPts val="0"/>
              </a:spcBef>
              <a:spcAft>
                <a:spcPts val="0"/>
              </a:spcAft>
              <a:buClr>
                <a:schemeClr val="dk2"/>
              </a:buClr>
              <a:buSzPts val="1200"/>
              <a:buChar char="-"/>
            </a:pPr>
            <a:r>
              <a:rPr lang="en-US" sz="1200">
                <a:solidFill>
                  <a:schemeClr val="dk2"/>
                </a:solidFill>
              </a:rPr>
              <a:t>to avoid ambiguity for users</a:t>
            </a:r>
            <a:endParaRPr sz="1200">
              <a:solidFill>
                <a:schemeClr val="dk2"/>
              </a:solidFill>
            </a:endParaRPr>
          </a:p>
          <a:p>
            <a:pPr indent="-304800" lvl="1" marL="1371600" rtl="0" algn="l">
              <a:spcBef>
                <a:spcPts val="0"/>
              </a:spcBef>
              <a:spcAft>
                <a:spcPts val="0"/>
              </a:spcAft>
              <a:buClr>
                <a:schemeClr val="dk2"/>
              </a:buClr>
              <a:buSzPts val="1200"/>
              <a:buChar char="-"/>
            </a:pPr>
            <a:r>
              <a:rPr lang="en-US" sz="1200">
                <a:solidFill>
                  <a:schemeClr val="dk2"/>
                </a:solidFill>
              </a:rPr>
              <a:t>to free broadcast bandwidth of underutilized products</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Char char="●"/>
            </a:pPr>
            <a:r>
              <a:rPr b="1" lang="en-US" sz="1200">
                <a:solidFill>
                  <a:schemeClr val="dk2"/>
                </a:solidFill>
              </a:rPr>
              <a:t>Comment Period until 1 December 2023</a:t>
            </a:r>
            <a:r>
              <a:rPr lang="en-US" sz="1200">
                <a:solidFill>
                  <a:schemeClr val="dk2"/>
                </a:solidFill>
              </a:rPr>
              <a:t>: If you object, contact the the HRIT/EMWIN Program Manager!</a:t>
            </a:r>
            <a:endParaRPr sz="1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6"/>
          <p:cNvSpPr txBox="1"/>
          <p:nvPr>
            <p:ph type="title"/>
          </p:nvPr>
        </p:nvSpPr>
        <p:spPr>
          <a:xfrm>
            <a:off x="587800" y="101201"/>
            <a:ext cx="7603800" cy="4863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3200"/>
              <a:buNone/>
            </a:pPr>
            <a:r>
              <a:rPr lang="en-US" sz="2400">
                <a:solidFill>
                  <a:schemeClr val="dk2"/>
                </a:solidFill>
              </a:rPr>
              <a:t>HRIT/EMWIN 2023 User Survey</a:t>
            </a:r>
            <a:endParaRPr sz="1000">
              <a:solidFill>
                <a:schemeClr val="dk2"/>
              </a:solidFill>
            </a:endParaRPr>
          </a:p>
        </p:txBody>
      </p:sp>
      <p:sp>
        <p:nvSpPr>
          <p:cNvPr id="231" name="Google Shape;231;p26"/>
          <p:cNvSpPr txBox="1"/>
          <p:nvPr/>
        </p:nvSpPr>
        <p:spPr>
          <a:xfrm>
            <a:off x="788800" y="587493"/>
            <a:ext cx="7913100" cy="2586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200"/>
              <a:t>The HRIT/EMWIN Program and NOAA rely on voluntary community feedback to evaluate effectiveness.</a:t>
            </a:r>
            <a:endParaRPr sz="1200"/>
          </a:p>
          <a:p>
            <a:pPr indent="0" lvl="0" marL="0" rtl="0" algn="l">
              <a:spcBef>
                <a:spcPts val="0"/>
              </a:spcBef>
              <a:spcAft>
                <a:spcPts val="0"/>
              </a:spcAft>
              <a:buNone/>
            </a:pPr>
            <a:r>
              <a:rPr lang="en-US" sz="1200"/>
              <a:t>Your feedback will:</a:t>
            </a:r>
            <a:endParaRPr sz="1200"/>
          </a:p>
          <a:p>
            <a:pPr indent="-304800" lvl="0" marL="457200" rtl="0" algn="l">
              <a:spcBef>
                <a:spcPts val="0"/>
              </a:spcBef>
              <a:spcAft>
                <a:spcPts val="0"/>
              </a:spcAft>
              <a:buSzPts val="1200"/>
              <a:buChar char="●"/>
            </a:pPr>
            <a:r>
              <a:rPr lang="en-US" sz="1200">
                <a:highlight>
                  <a:srgbClr val="FFFFFF"/>
                </a:highlight>
              </a:rPr>
              <a:t>improve the value of the current HRIT/EMWIN broadcast for its users</a:t>
            </a:r>
            <a:endParaRPr sz="1200">
              <a:highlight>
                <a:srgbClr val="FFFFFF"/>
              </a:highlight>
            </a:endParaRPr>
          </a:p>
          <a:p>
            <a:pPr indent="-304800" lvl="0" marL="457200" rtl="0" algn="l">
              <a:spcBef>
                <a:spcPts val="0"/>
              </a:spcBef>
              <a:spcAft>
                <a:spcPts val="0"/>
              </a:spcAft>
              <a:buSzPts val="1200"/>
              <a:buChar char="●"/>
            </a:pPr>
            <a:r>
              <a:rPr lang="en-US" sz="1200">
                <a:highlight>
                  <a:srgbClr val="FFFFFF"/>
                </a:highlight>
              </a:rPr>
              <a:t>help NOAA gauge the impact of the broadcast and the size of the user community</a:t>
            </a:r>
            <a:endParaRPr sz="1200">
              <a:highlight>
                <a:srgbClr val="FFFFFF"/>
              </a:highlight>
            </a:endParaRPr>
          </a:p>
          <a:p>
            <a:pPr indent="-304800" lvl="0" marL="457200" rtl="0" algn="l">
              <a:spcBef>
                <a:spcPts val="0"/>
              </a:spcBef>
              <a:spcAft>
                <a:spcPts val="0"/>
              </a:spcAft>
              <a:buSzPts val="1200"/>
              <a:buChar char="●"/>
            </a:pPr>
            <a:r>
              <a:rPr lang="en-US" sz="1200">
                <a:highlight>
                  <a:srgbClr val="FFFFFF"/>
                </a:highlight>
              </a:rPr>
              <a:t>help NOAA plan requirements for the evolution of the HRIT/EMWIN service for the </a:t>
            </a:r>
            <a:r>
              <a:rPr lang="en-US" sz="1200" u="sng">
                <a:solidFill>
                  <a:srgbClr val="1155CC"/>
                </a:solidFill>
                <a:highlight>
                  <a:srgbClr val="FFFFFF"/>
                </a:highlight>
                <a:hlinkClick r:id="rId3">
                  <a:extLst>
                    <a:ext uri="{A12FA001-AC4F-418D-AE19-62706E023703}">
                      <ahyp:hlinkClr val="tx"/>
                    </a:ext>
                  </a:extLst>
                </a:hlinkClick>
              </a:rPr>
              <a:t>GeoXO</a:t>
            </a:r>
            <a:r>
              <a:rPr lang="en-US" sz="1200" u="sng">
                <a:solidFill>
                  <a:srgbClr val="1155CC"/>
                </a:solidFill>
                <a:highlight>
                  <a:srgbClr val="FFFFFF"/>
                </a:highlight>
              </a:rPr>
              <a:t> </a:t>
            </a:r>
            <a:r>
              <a:rPr lang="en-US" sz="1200">
                <a:highlight>
                  <a:srgbClr val="FFFFFF"/>
                </a:highlight>
              </a:rPr>
              <a:t>Mission, to begin operating in the early 2030s.</a:t>
            </a:r>
            <a:endParaRPr sz="1200">
              <a:highlight>
                <a:srgbClr val="FFFFFF"/>
              </a:highlight>
            </a:endParaRPr>
          </a:p>
          <a:p>
            <a:pPr indent="0" lvl="0" marL="0" rtl="0" algn="l">
              <a:spcBef>
                <a:spcPts val="0"/>
              </a:spcBef>
              <a:spcAft>
                <a:spcPts val="0"/>
              </a:spcAft>
              <a:buNone/>
            </a:pPr>
            <a:r>
              <a:t/>
            </a:r>
            <a:endParaRPr sz="1200"/>
          </a:p>
          <a:p>
            <a:pPr indent="0" lvl="0" marL="914400" rtl="0" algn="l">
              <a:spcBef>
                <a:spcPts val="0"/>
              </a:spcBef>
              <a:spcAft>
                <a:spcPts val="0"/>
              </a:spcAft>
              <a:buNone/>
            </a:pPr>
            <a:r>
              <a:t/>
            </a:r>
            <a:endParaRPr sz="1200"/>
          </a:p>
          <a:p>
            <a:pPr indent="0" lvl="0" marL="0" rtl="0" algn="l">
              <a:spcBef>
                <a:spcPts val="0"/>
              </a:spcBef>
              <a:spcAft>
                <a:spcPts val="0"/>
              </a:spcAft>
              <a:buNone/>
            </a:pPr>
            <a:r>
              <a:rPr b="1" lang="en-US" sz="1200"/>
              <a:t>The survey will be open until 15 December 2023</a:t>
            </a:r>
            <a:r>
              <a:rPr lang="en-US" sz="1200"/>
              <a:t>.</a:t>
            </a:r>
            <a:endParaRPr sz="1200"/>
          </a:p>
          <a:p>
            <a:pPr indent="0" lvl="0" marL="0" rtl="0" algn="l">
              <a:spcBef>
                <a:spcPts val="0"/>
              </a:spcBef>
              <a:spcAft>
                <a:spcPts val="0"/>
              </a:spcAft>
              <a:buNone/>
            </a:pPr>
            <a:r>
              <a:rPr b="1" lang="en-US" sz="1200">
                <a:highlight>
                  <a:srgbClr val="FFFFFF"/>
                </a:highlight>
              </a:rPr>
              <a:t>The link to the survey is here: </a:t>
            </a:r>
            <a:r>
              <a:rPr b="1" lang="en-US" sz="1200" u="sng">
                <a:solidFill>
                  <a:srgbClr val="1155CC"/>
                </a:solidFill>
                <a:highlight>
                  <a:srgbClr val="FFFFFF"/>
                </a:highlight>
                <a:hlinkClick r:id="rId4">
                  <a:extLst>
                    <a:ext uri="{A12FA001-AC4F-418D-AE19-62706E023703}">
                      <ahyp:hlinkClr val="tx"/>
                    </a:ext>
                  </a:extLst>
                </a:hlinkClick>
              </a:rPr>
              <a:t>2023 HRIT/EMWIN User Survey</a:t>
            </a:r>
            <a:endParaRPr sz="1200"/>
          </a:p>
          <a:p>
            <a:pPr indent="0" lvl="0" marL="0" rtl="0" algn="l">
              <a:spcBef>
                <a:spcPts val="0"/>
              </a:spcBef>
              <a:spcAft>
                <a:spcPts val="0"/>
              </a:spcAft>
              <a:buNone/>
            </a:pPr>
            <a:r>
              <a:rPr lang="en-US" sz="1200">
                <a:highlight>
                  <a:srgbClr val="FFFFFF"/>
                </a:highlight>
              </a:rPr>
              <a:t>Your time and attention is very much appreciated! We look forward to receiving your feedback.</a:t>
            </a:r>
            <a:endParaRPr sz="1200">
              <a:highlight>
                <a:srgbClr val="FFFFFF"/>
              </a:highlight>
            </a:endParaRPr>
          </a:p>
          <a:p>
            <a:pPr indent="0" lvl="0" marL="0" rtl="0" algn="l">
              <a:spcBef>
                <a:spcPts val="0"/>
              </a:spcBef>
              <a:spcAft>
                <a:spcPts val="0"/>
              </a:spcAft>
              <a:buNone/>
            </a:pPr>
            <a:r>
              <a:t/>
            </a:r>
            <a:endParaRPr sz="1200">
              <a:highlight>
                <a:srgbClr val="FFFFFF"/>
              </a:highlight>
            </a:endParaRPr>
          </a:p>
          <a:p>
            <a:pPr indent="0" lvl="0" marL="0" rtl="0" algn="l">
              <a:spcBef>
                <a:spcPts val="0"/>
              </a:spcBef>
              <a:spcAft>
                <a:spcPts val="0"/>
              </a:spcAft>
              <a:buNone/>
            </a:pPr>
            <a:r>
              <a:rPr lang="en-US" sz="1200">
                <a:highlight>
                  <a:srgbClr val="FFFFFF"/>
                </a:highlight>
              </a:rPr>
              <a:t>We will report the results of the survey at a future HRIT/EMWIN Users Group Meeting.</a:t>
            </a:r>
            <a:endParaRPr sz="1200">
              <a:highlight>
                <a:srgbClr val="FFFF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7"/>
          <p:cNvSpPr txBox="1"/>
          <p:nvPr>
            <p:ph type="title"/>
          </p:nvPr>
        </p:nvSpPr>
        <p:spPr>
          <a:xfrm>
            <a:off x="587787" y="101203"/>
            <a:ext cx="7606200" cy="5940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3200"/>
              <a:buNone/>
            </a:pPr>
            <a:r>
              <a:rPr lang="en-US" sz="2400">
                <a:solidFill>
                  <a:schemeClr val="dk2"/>
                </a:solidFill>
              </a:rPr>
              <a:t>ESPC Notifications, Status, and Contacts</a:t>
            </a:r>
            <a:endParaRPr sz="2400"/>
          </a:p>
        </p:txBody>
      </p:sp>
      <p:graphicFrame>
        <p:nvGraphicFramePr>
          <p:cNvPr id="237" name="Google Shape;237;p27"/>
          <p:cNvGraphicFramePr/>
          <p:nvPr/>
        </p:nvGraphicFramePr>
        <p:xfrm>
          <a:off x="482772" y="1646329"/>
          <a:ext cx="3000000" cy="3000000"/>
        </p:xfrm>
        <a:graphic>
          <a:graphicData uri="http://schemas.openxmlformats.org/drawingml/2006/table">
            <a:tbl>
              <a:tblPr>
                <a:noFill/>
                <a:tableStyleId>{1B01D032-8C21-4170-9C51-0E9361B061C2}</a:tableStyleId>
              </a:tblPr>
              <a:tblGrid>
                <a:gridCol w="2082450"/>
                <a:gridCol w="6248400"/>
              </a:tblGrid>
              <a:tr h="278150">
                <a:tc>
                  <a:txBody>
                    <a:bodyPr/>
                    <a:lstStyle/>
                    <a:p>
                      <a:pPr indent="0" lvl="0" marL="0" marR="0" rtl="0" algn="l">
                        <a:lnSpc>
                          <a:spcPct val="100000"/>
                        </a:lnSpc>
                        <a:spcBef>
                          <a:spcPts val="0"/>
                        </a:spcBef>
                        <a:spcAft>
                          <a:spcPts val="0"/>
                        </a:spcAft>
                        <a:buNone/>
                      </a:pPr>
                      <a:r>
                        <a:rPr lang="en-US" sz="1100" u="none" cap="none" strike="noStrike"/>
                        <a:t>24/7 Help Desk</a:t>
                      </a:r>
                      <a:endParaRPr sz="1100"/>
                    </a:p>
                  </a:txBody>
                  <a:tcPr marT="34300" marB="34300" marR="91450" marL="91450"/>
                </a:tc>
                <a:tc>
                  <a:txBody>
                    <a:bodyPr/>
                    <a:lstStyle/>
                    <a:p>
                      <a:pPr indent="0" lvl="0" marL="0" marR="0" rtl="0" algn="l">
                        <a:lnSpc>
                          <a:spcPct val="100000"/>
                        </a:lnSpc>
                        <a:spcBef>
                          <a:spcPts val="0"/>
                        </a:spcBef>
                        <a:spcAft>
                          <a:spcPts val="0"/>
                        </a:spcAft>
                        <a:buNone/>
                      </a:pPr>
                      <a:r>
                        <a:rPr lang="en-US" sz="1100" u="sng" cap="none" strike="noStrike">
                          <a:solidFill>
                            <a:srgbClr val="0000FF"/>
                          </a:solidFill>
                          <a:hlinkClick r:id="rId3">
                            <a:extLst>
                              <a:ext uri="{A12FA001-AC4F-418D-AE19-62706E023703}">
                                <ahyp:hlinkClr val="tx"/>
                              </a:ext>
                            </a:extLst>
                          </a:hlinkClick>
                        </a:rPr>
                        <a:t>ESPCOperations@noaa.gov</a:t>
                      </a:r>
                      <a:r>
                        <a:rPr lang="en-US" sz="1100">
                          <a:solidFill>
                            <a:srgbClr val="3687F3"/>
                          </a:solidFill>
                        </a:rPr>
                        <a:t> </a:t>
                      </a:r>
                      <a:r>
                        <a:rPr lang="en-US" sz="1100">
                          <a:solidFill>
                            <a:schemeClr val="dk2"/>
                          </a:solidFill>
                        </a:rPr>
                        <a:t> </a:t>
                      </a:r>
                      <a:r>
                        <a:rPr lang="en-US" sz="1100">
                          <a:solidFill>
                            <a:srgbClr val="0000FF"/>
                          </a:solidFill>
                        </a:rPr>
                        <a:t>(301) 817-3880</a:t>
                      </a:r>
                      <a:r>
                        <a:rPr lang="en-US" sz="1100">
                          <a:solidFill>
                            <a:schemeClr val="dk2"/>
                          </a:solidFill>
                        </a:rPr>
                        <a:t>  operational concerns incl. outages, ESPC notifications (un)subscribe, administrative information</a:t>
                      </a:r>
                      <a:endParaRPr sz="1100" u="none" cap="none" strike="noStrike">
                        <a:solidFill>
                          <a:schemeClr val="dk2"/>
                        </a:solidFill>
                      </a:endParaRPr>
                    </a:p>
                  </a:txBody>
                  <a:tcPr marT="34300" marB="34300" marR="91450" marL="91450"/>
                </a:tc>
              </a:tr>
              <a:tr h="278150">
                <a:tc>
                  <a:txBody>
                    <a:bodyPr/>
                    <a:lstStyle/>
                    <a:p>
                      <a:pPr indent="0" lvl="0" marL="0" marR="0" rtl="0" algn="l">
                        <a:lnSpc>
                          <a:spcPct val="100000"/>
                        </a:lnSpc>
                        <a:spcBef>
                          <a:spcPts val="0"/>
                        </a:spcBef>
                        <a:spcAft>
                          <a:spcPts val="0"/>
                        </a:spcAft>
                        <a:buNone/>
                      </a:pPr>
                      <a:r>
                        <a:rPr lang="en-US" sz="1100" u="none" cap="none" strike="noStrike"/>
                        <a:t>ESPC Messages</a:t>
                      </a:r>
                      <a:endParaRPr sz="1100"/>
                    </a:p>
                  </a:txBody>
                  <a:tcPr marT="34300" marB="34300" marR="91450" marL="91450"/>
                </a:tc>
                <a:tc>
                  <a:txBody>
                    <a:bodyPr/>
                    <a:lstStyle/>
                    <a:p>
                      <a:pPr indent="0" lvl="0" marL="0" marR="0" rtl="0" algn="l">
                        <a:lnSpc>
                          <a:spcPct val="100000"/>
                        </a:lnSpc>
                        <a:spcBef>
                          <a:spcPts val="0"/>
                        </a:spcBef>
                        <a:spcAft>
                          <a:spcPts val="0"/>
                        </a:spcAft>
                        <a:buNone/>
                      </a:pPr>
                      <a:r>
                        <a:rPr lang="en-US" sz="1100" u="sng">
                          <a:solidFill>
                            <a:srgbClr val="0000FF"/>
                          </a:solidFill>
                          <a:hlinkClick r:id="rId4">
                            <a:extLst>
                              <a:ext uri="{A12FA001-AC4F-418D-AE19-62706E023703}">
                                <ahyp:hlinkClr val="tx"/>
                              </a:ext>
                            </a:extLst>
                          </a:hlinkClick>
                        </a:rPr>
                        <a:t>https://www.ospo.noaa.gov/Operations/messages.html</a:t>
                      </a:r>
                      <a:r>
                        <a:rPr lang="en-US" sz="1100">
                          <a:solidFill>
                            <a:srgbClr val="222222"/>
                          </a:solidFill>
                        </a:rPr>
                        <a:t>  archive of ESPC notifications</a:t>
                      </a:r>
                      <a:endParaRPr sz="1100" u="none" cap="none" strike="noStrike">
                        <a:solidFill>
                          <a:srgbClr val="222222"/>
                        </a:solidFill>
                      </a:endParaRPr>
                    </a:p>
                  </a:txBody>
                  <a:tcPr marT="34300" marB="34300" marR="91450" marL="91450"/>
                </a:tc>
              </a:tr>
              <a:tr h="278150">
                <a:tc>
                  <a:txBody>
                    <a:bodyPr/>
                    <a:lstStyle/>
                    <a:p>
                      <a:pPr indent="0" lvl="0" marL="0" marR="0" rtl="0" algn="l">
                        <a:lnSpc>
                          <a:spcPct val="100000"/>
                        </a:lnSpc>
                        <a:spcBef>
                          <a:spcPts val="0"/>
                        </a:spcBef>
                        <a:spcAft>
                          <a:spcPts val="0"/>
                        </a:spcAft>
                        <a:buNone/>
                      </a:pPr>
                      <a:r>
                        <a:rPr lang="en-US" sz="1100" u="none" cap="none" strike="noStrike"/>
                        <a:t>User</a:t>
                      </a:r>
                      <a:r>
                        <a:rPr lang="en-US" sz="1100" u="none" cap="none" strike="noStrike"/>
                        <a:t> Services</a:t>
                      </a:r>
                      <a:endParaRPr sz="1100" u="none" cap="none" strike="noStrike"/>
                    </a:p>
                  </a:txBody>
                  <a:tcPr marT="34300" marB="34300" marR="91450" marL="91450"/>
                </a:tc>
                <a:tc>
                  <a:txBody>
                    <a:bodyPr/>
                    <a:lstStyle/>
                    <a:p>
                      <a:pPr indent="0" lvl="0" marL="0" marR="0" rtl="0" algn="l">
                        <a:lnSpc>
                          <a:spcPct val="100000"/>
                        </a:lnSpc>
                        <a:spcBef>
                          <a:spcPts val="0"/>
                        </a:spcBef>
                        <a:spcAft>
                          <a:spcPts val="0"/>
                        </a:spcAft>
                        <a:buNone/>
                      </a:pPr>
                      <a:r>
                        <a:rPr lang="en-US" sz="1100" u="sng" cap="none" strike="noStrike">
                          <a:solidFill>
                            <a:srgbClr val="0000FF"/>
                          </a:solidFill>
                          <a:hlinkClick r:id="rId5">
                            <a:extLst>
                              <a:ext uri="{A12FA001-AC4F-418D-AE19-62706E023703}">
                                <ahyp:hlinkClr val="tx"/>
                              </a:ext>
                            </a:extLst>
                          </a:hlinkClick>
                        </a:rPr>
                        <a:t>SPSD.UserServices@noaa.gov</a:t>
                      </a:r>
                      <a:r>
                        <a:rPr lang="en-US" sz="1100">
                          <a:solidFill>
                            <a:srgbClr val="0000FF"/>
                          </a:solidFill>
                        </a:rPr>
                        <a:t>  </a:t>
                      </a:r>
                      <a:r>
                        <a:rPr lang="en-US" sz="1100">
                          <a:solidFill>
                            <a:schemeClr val="dk2"/>
                          </a:solidFill>
                        </a:rPr>
                        <a:t>general public comments and inquiries</a:t>
                      </a:r>
                      <a:endParaRPr sz="1100" u="none" cap="none" strike="noStrike">
                        <a:solidFill>
                          <a:schemeClr val="dk2"/>
                        </a:solidFill>
                      </a:endParaRPr>
                    </a:p>
                  </a:txBody>
                  <a:tcPr marT="34300" marB="34300" marR="91450" marL="91450"/>
                </a:tc>
              </a:tr>
              <a:tr h="278150">
                <a:tc>
                  <a:txBody>
                    <a:bodyPr/>
                    <a:lstStyle/>
                    <a:p>
                      <a:pPr indent="0" lvl="0" marL="0" marR="0" rtl="0" algn="l">
                        <a:lnSpc>
                          <a:spcPct val="100000"/>
                        </a:lnSpc>
                        <a:spcBef>
                          <a:spcPts val="0"/>
                        </a:spcBef>
                        <a:spcAft>
                          <a:spcPts val="0"/>
                        </a:spcAft>
                        <a:buNone/>
                      </a:pPr>
                      <a:r>
                        <a:rPr lang="en-US" sz="1100" u="none" cap="none" strike="noStrike"/>
                        <a:t>Data Access</a:t>
                      </a:r>
                      <a:endParaRPr sz="1100"/>
                    </a:p>
                  </a:txBody>
                  <a:tcPr marT="34300" marB="34300" marR="91450" marL="91450"/>
                </a:tc>
                <a:tc>
                  <a:txBody>
                    <a:bodyPr/>
                    <a:lstStyle/>
                    <a:p>
                      <a:pPr indent="0" lvl="0" marL="0" marR="0" rtl="0" algn="l">
                        <a:lnSpc>
                          <a:spcPct val="100000"/>
                        </a:lnSpc>
                        <a:spcBef>
                          <a:spcPts val="0"/>
                        </a:spcBef>
                        <a:spcAft>
                          <a:spcPts val="0"/>
                        </a:spcAft>
                        <a:buNone/>
                      </a:pPr>
                      <a:r>
                        <a:rPr lang="en-US" sz="1100" u="sng" cap="none" strike="noStrike">
                          <a:solidFill>
                            <a:srgbClr val="0000FF"/>
                          </a:solidFill>
                          <a:hlinkClick r:id="rId6">
                            <a:extLst>
                              <a:ext uri="{A12FA001-AC4F-418D-AE19-62706E023703}">
                                <ahyp:hlinkClr val="tx"/>
                              </a:ext>
                            </a:extLst>
                          </a:hlinkClick>
                        </a:rPr>
                        <a:t>NESDIS.Data.Access@noaa.gov</a:t>
                      </a:r>
                      <a:r>
                        <a:rPr lang="en-US" sz="1100">
                          <a:solidFill>
                            <a:srgbClr val="0000FF"/>
                          </a:solidFill>
                        </a:rPr>
                        <a:t>  </a:t>
                      </a:r>
                      <a:r>
                        <a:rPr lang="en-US" sz="1100">
                          <a:solidFill>
                            <a:srgbClr val="252C31"/>
                          </a:solidFill>
                        </a:rPr>
                        <a:t>for data access contact </a:t>
                      </a:r>
                      <a:r>
                        <a:rPr lang="en-US" sz="1100">
                          <a:solidFill>
                            <a:srgbClr val="252C31"/>
                          </a:solidFill>
                        </a:rPr>
                        <a:t>the</a:t>
                      </a:r>
                      <a:r>
                        <a:rPr lang="en-US" sz="1100">
                          <a:solidFill>
                            <a:srgbClr val="252C31"/>
                          </a:solidFill>
                        </a:rPr>
                        <a:t> Data Access Team</a:t>
                      </a:r>
                      <a:endParaRPr sz="1100" u="none" cap="none" strike="noStrike">
                        <a:solidFill>
                          <a:srgbClr val="252C31"/>
                        </a:solidFill>
                      </a:endParaRPr>
                    </a:p>
                  </a:txBody>
                  <a:tcPr marT="34300" marB="34300" marR="91450" marL="91450"/>
                </a:tc>
              </a:tr>
              <a:tr h="278150">
                <a:tc>
                  <a:txBody>
                    <a:bodyPr/>
                    <a:lstStyle/>
                    <a:p>
                      <a:pPr indent="0" lvl="0" marL="0" marR="0" rtl="0" algn="l">
                        <a:lnSpc>
                          <a:spcPct val="100000"/>
                        </a:lnSpc>
                        <a:spcBef>
                          <a:spcPts val="0"/>
                        </a:spcBef>
                        <a:spcAft>
                          <a:spcPts val="0"/>
                        </a:spcAft>
                        <a:buNone/>
                      </a:pPr>
                      <a:r>
                        <a:rPr lang="en-US" sz="1100" u="none" cap="none" strike="noStrike"/>
                        <a:t>GOES Operational Status</a:t>
                      </a:r>
                      <a:endParaRPr sz="1100"/>
                    </a:p>
                  </a:txBody>
                  <a:tcPr marT="34300" marB="34300" marR="91450" marL="91450"/>
                </a:tc>
                <a:tc>
                  <a:txBody>
                    <a:bodyPr/>
                    <a:lstStyle/>
                    <a:p>
                      <a:pPr indent="0" lvl="0" marL="0" marR="0" rtl="0" algn="l">
                        <a:lnSpc>
                          <a:spcPct val="100000"/>
                        </a:lnSpc>
                        <a:spcBef>
                          <a:spcPts val="0"/>
                        </a:spcBef>
                        <a:spcAft>
                          <a:spcPts val="0"/>
                        </a:spcAft>
                        <a:buNone/>
                      </a:pPr>
                      <a:r>
                        <a:rPr lang="en-US" sz="1100" u="sng" cap="none" strike="noStrike">
                          <a:solidFill>
                            <a:srgbClr val="0000FF"/>
                          </a:solidFill>
                          <a:hlinkClick r:id="rId7">
                            <a:extLst>
                              <a:ext uri="{A12FA001-AC4F-418D-AE19-62706E023703}">
                                <ahyp:hlinkClr val="tx"/>
                              </a:ext>
                            </a:extLst>
                          </a:hlinkClick>
                        </a:rPr>
                        <a:t>http://www.ospo.noaa.gov/Operations/GOES/status.html</a:t>
                      </a:r>
                      <a:endParaRPr sz="1100" u="none" cap="none" strike="noStrike">
                        <a:solidFill>
                          <a:srgbClr val="0000FF"/>
                        </a:solidFill>
                      </a:endParaRPr>
                    </a:p>
                  </a:txBody>
                  <a:tcPr marT="34300" marB="34300" marR="91450" marL="91450"/>
                </a:tc>
              </a:tr>
              <a:tr h="278150">
                <a:tc>
                  <a:txBody>
                    <a:bodyPr/>
                    <a:lstStyle/>
                    <a:p>
                      <a:pPr indent="0" lvl="0" marL="0" marR="0" rtl="0" algn="l">
                        <a:lnSpc>
                          <a:spcPct val="100000"/>
                        </a:lnSpc>
                        <a:spcBef>
                          <a:spcPts val="0"/>
                        </a:spcBef>
                        <a:spcAft>
                          <a:spcPts val="0"/>
                        </a:spcAft>
                        <a:buNone/>
                      </a:pPr>
                      <a:r>
                        <a:rPr lang="en-US" sz="1100" u="none" cap="none" strike="noStrike"/>
                        <a:t>GOES User Information and Documents</a:t>
                      </a:r>
                      <a:endParaRPr sz="1100"/>
                    </a:p>
                  </a:txBody>
                  <a:tcPr marT="34300" marB="34300" marR="91450" marL="91450"/>
                </a:tc>
                <a:tc>
                  <a:txBody>
                    <a:bodyPr/>
                    <a:lstStyle/>
                    <a:p>
                      <a:pPr indent="0" lvl="0" marL="0" marR="0" rtl="0" algn="l">
                        <a:lnSpc>
                          <a:spcPct val="100000"/>
                        </a:lnSpc>
                        <a:spcBef>
                          <a:spcPts val="0"/>
                        </a:spcBef>
                        <a:spcAft>
                          <a:spcPts val="0"/>
                        </a:spcAft>
                        <a:buNone/>
                      </a:pPr>
                      <a:r>
                        <a:rPr lang="en-US" sz="1100" u="sng" cap="none" strike="noStrike">
                          <a:solidFill>
                            <a:srgbClr val="0000FF"/>
                          </a:solidFill>
                          <a:hlinkClick r:id="rId8">
                            <a:extLst>
                              <a:ext uri="{A12FA001-AC4F-418D-AE19-62706E023703}">
                                <ahyp:hlinkClr val="tx"/>
                              </a:ext>
                            </a:extLst>
                          </a:hlinkClick>
                        </a:rPr>
                        <a:t>http://www.ospo.noaa.gov/Operations/GOES/documents.html</a:t>
                      </a:r>
                      <a:endParaRPr sz="1100" u="none" cap="none" strike="noStrike">
                        <a:solidFill>
                          <a:srgbClr val="0000FF"/>
                        </a:solidFill>
                      </a:endParaRPr>
                    </a:p>
                  </a:txBody>
                  <a:tcPr marT="34300" marB="34300" marR="91450" marL="91450"/>
                </a:tc>
              </a:tr>
              <a:tr h="278150">
                <a:tc>
                  <a:txBody>
                    <a:bodyPr/>
                    <a:lstStyle/>
                    <a:p>
                      <a:pPr indent="0" lvl="0" marL="0" marR="0" rtl="0" algn="l">
                        <a:lnSpc>
                          <a:spcPct val="100000"/>
                        </a:lnSpc>
                        <a:spcBef>
                          <a:spcPts val="0"/>
                        </a:spcBef>
                        <a:spcAft>
                          <a:spcPts val="0"/>
                        </a:spcAft>
                        <a:buNone/>
                      </a:pPr>
                      <a:r>
                        <a:rPr lang="en-US" sz="1100" u="none" cap="none" strike="noStrike"/>
                        <a:t>POES </a:t>
                      </a:r>
                      <a:r>
                        <a:rPr lang="en-US" sz="1100"/>
                        <a:t>Operational</a:t>
                      </a:r>
                      <a:r>
                        <a:rPr lang="en-US" sz="1100" u="none" cap="none" strike="noStrike"/>
                        <a:t> Status</a:t>
                      </a:r>
                      <a:endParaRPr sz="1100" u="none" cap="none" strike="noStrike"/>
                    </a:p>
                  </a:txBody>
                  <a:tcPr marT="34300" marB="34300" marR="91450" marL="91450"/>
                </a:tc>
                <a:tc>
                  <a:txBody>
                    <a:bodyPr/>
                    <a:lstStyle/>
                    <a:p>
                      <a:pPr indent="0" lvl="0" marL="0" marR="0" rtl="0" algn="l">
                        <a:lnSpc>
                          <a:spcPct val="100000"/>
                        </a:lnSpc>
                        <a:spcBef>
                          <a:spcPts val="0"/>
                        </a:spcBef>
                        <a:spcAft>
                          <a:spcPts val="0"/>
                        </a:spcAft>
                        <a:buNone/>
                      </a:pPr>
                      <a:r>
                        <a:rPr lang="en-US" sz="1100" u="sng" cap="none" strike="noStrike">
                          <a:solidFill>
                            <a:srgbClr val="0000FF"/>
                          </a:solidFill>
                          <a:hlinkClick r:id="rId9">
                            <a:extLst>
                              <a:ext uri="{A12FA001-AC4F-418D-AE19-62706E023703}">
                                <ahyp:hlinkClr val="tx"/>
                              </a:ext>
                            </a:extLst>
                          </a:hlinkClick>
                        </a:rPr>
                        <a:t>http://www.ospo.noaa.gov/Operations/POES/status.html</a:t>
                      </a:r>
                      <a:endParaRPr sz="1100" u="none" cap="none" strike="noStrike">
                        <a:solidFill>
                          <a:srgbClr val="0000FF"/>
                        </a:solidFill>
                      </a:endParaRPr>
                    </a:p>
                  </a:txBody>
                  <a:tcPr marT="34300" marB="34300" marR="91450" marL="91450"/>
                </a:tc>
              </a:tr>
              <a:tr h="278150">
                <a:tc>
                  <a:txBody>
                    <a:bodyPr/>
                    <a:lstStyle/>
                    <a:p>
                      <a:pPr indent="0" lvl="0" marL="0" marR="0" rtl="0" algn="l">
                        <a:lnSpc>
                          <a:spcPct val="100000"/>
                        </a:lnSpc>
                        <a:spcBef>
                          <a:spcPts val="0"/>
                        </a:spcBef>
                        <a:spcAft>
                          <a:spcPts val="0"/>
                        </a:spcAft>
                        <a:buNone/>
                      </a:pPr>
                      <a:r>
                        <a:rPr lang="en-US" sz="1100"/>
                        <a:t>News &amp; Events</a:t>
                      </a:r>
                      <a:endParaRPr sz="1100" u="none" cap="none" strike="noStrike"/>
                    </a:p>
                  </a:txBody>
                  <a:tcPr marT="34300" marB="34300" marR="91450" marL="91450"/>
                </a:tc>
                <a:tc>
                  <a:txBody>
                    <a:bodyPr/>
                    <a:lstStyle/>
                    <a:p>
                      <a:pPr indent="0" lvl="0" marL="0" marR="0" rtl="0" algn="l">
                        <a:lnSpc>
                          <a:spcPct val="100000"/>
                        </a:lnSpc>
                        <a:spcBef>
                          <a:spcPts val="0"/>
                        </a:spcBef>
                        <a:spcAft>
                          <a:spcPts val="0"/>
                        </a:spcAft>
                        <a:buClr>
                          <a:srgbClr val="3687F3"/>
                        </a:buClr>
                        <a:buSzPts val="1100"/>
                        <a:buFont typeface="Arial"/>
                        <a:buNone/>
                      </a:pPr>
                      <a:r>
                        <a:rPr lang="en-US" sz="1100" u="sng">
                          <a:solidFill>
                            <a:srgbClr val="0000FF"/>
                          </a:solidFill>
                          <a:hlinkClick r:id="rId10">
                            <a:extLst>
                              <a:ext uri="{A12FA001-AC4F-418D-AE19-62706E023703}">
                                <ahyp:hlinkClr val="tx"/>
                              </a:ext>
                            </a:extLst>
                          </a:hlinkClick>
                        </a:rPr>
                        <a:t>https://www.nesdis.noaa.gov/about/news-events</a:t>
                      </a:r>
                      <a:endParaRPr sz="1100" u="none" cap="none" strike="noStrike">
                        <a:solidFill>
                          <a:srgbClr val="0000FF"/>
                        </a:solidFill>
                      </a:endParaRPr>
                    </a:p>
                  </a:txBody>
                  <a:tcPr marT="34300" marB="34300" marR="91450" marL="91450"/>
                </a:tc>
              </a:tr>
              <a:tr h="278150">
                <a:tc>
                  <a:txBody>
                    <a:bodyPr/>
                    <a:lstStyle/>
                    <a:p>
                      <a:pPr indent="0" lvl="0" marL="0" marR="0" rtl="0" algn="l">
                        <a:lnSpc>
                          <a:spcPct val="100000"/>
                        </a:lnSpc>
                        <a:spcBef>
                          <a:spcPts val="0"/>
                        </a:spcBef>
                        <a:spcAft>
                          <a:spcPts val="0"/>
                        </a:spcAft>
                        <a:buNone/>
                      </a:pPr>
                      <a:r>
                        <a:rPr lang="en-US" sz="1100"/>
                        <a:t>Social Media</a:t>
                      </a:r>
                      <a:endParaRPr sz="1100"/>
                    </a:p>
                  </a:txBody>
                  <a:tcPr marT="34300" marB="34300" marR="91450" marL="91450"/>
                </a:tc>
                <a:tc>
                  <a:txBody>
                    <a:bodyPr/>
                    <a:lstStyle/>
                    <a:p>
                      <a:pPr indent="0" lvl="0" marL="0" marR="0" rtl="0" algn="l">
                        <a:lnSpc>
                          <a:spcPct val="100000"/>
                        </a:lnSpc>
                        <a:spcBef>
                          <a:spcPts val="0"/>
                        </a:spcBef>
                        <a:spcAft>
                          <a:spcPts val="0"/>
                        </a:spcAft>
                        <a:buNone/>
                      </a:pPr>
                      <a:r>
                        <a:rPr lang="en-US" sz="1100" u="sng">
                          <a:solidFill>
                            <a:schemeClr val="hlink"/>
                          </a:solidFill>
                          <a:hlinkClick r:id="rId11"/>
                        </a:rPr>
                        <a:t>facebook</a:t>
                      </a:r>
                      <a:r>
                        <a:rPr lang="en-US" sz="1100"/>
                        <a:t>, </a:t>
                      </a:r>
                      <a:r>
                        <a:rPr lang="en-US" sz="1100" u="sng">
                          <a:solidFill>
                            <a:schemeClr val="hlink"/>
                          </a:solidFill>
                          <a:hlinkClick r:id="rId12"/>
                        </a:rPr>
                        <a:t>X(Twitter</a:t>
                      </a:r>
                      <a:r>
                        <a:rPr lang="en-US" sz="1100"/>
                        <a:t>), </a:t>
                      </a:r>
                      <a:r>
                        <a:rPr lang="en-US" sz="1100" u="sng">
                          <a:solidFill>
                            <a:schemeClr val="hlink"/>
                          </a:solidFill>
                          <a:hlinkClick r:id="rId13"/>
                        </a:rPr>
                        <a:t>YouTube</a:t>
                      </a:r>
                      <a:r>
                        <a:rPr lang="en-US" sz="1100"/>
                        <a:t>, </a:t>
                      </a:r>
                      <a:r>
                        <a:rPr lang="en-US" sz="1100" u="sng">
                          <a:solidFill>
                            <a:schemeClr val="hlink"/>
                          </a:solidFill>
                          <a:hlinkClick r:id="rId14"/>
                        </a:rPr>
                        <a:t>Instagram</a:t>
                      </a:r>
                      <a:r>
                        <a:rPr lang="en-US" sz="1100"/>
                        <a:t>, </a:t>
                      </a:r>
                      <a:r>
                        <a:rPr lang="en-US" sz="1100" u="sng">
                          <a:solidFill>
                            <a:schemeClr val="hlink"/>
                          </a:solidFill>
                          <a:hlinkClick r:id="rId15"/>
                        </a:rPr>
                        <a:t>Linkedin</a:t>
                      </a:r>
                      <a:endParaRPr sz="1100"/>
                    </a:p>
                  </a:txBody>
                  <a:tcPr marT="34300" marB="34300" marR="91450" marL="91450"/>
                </a:tc>
              </a:tr>
            </a:tbl>
          </a:graphicData>
        </a:graphic>
      </p:graphicFrame>
      <p:sp>
        <p:nvSpPr>
          <p:cNvPr id="238" name="Google Shape;238;p27"/>
          <p:cNvSpPr txBox="1"/>
          <p:nvPr/>
        </p:nvSpPr>
        <p:spPr>
          <a:xfrm>
            <a:off x="482772" y="616975"/>
            <a:ext cx="8060700" cy="954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FF0000"/>
                </a:solidFill>
                <a:latin typeface="Arial"/>
                <a:ea typeface="Arial"/>
                <a:cs typeface="Arial"/>
                <a:sym typeface="Arial"/>
              </a:rPr>
              <a:t>Subscribe to ESPC for notifications  -- this is the primary way for you to receive notifications!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4. Content Slide - with icon">
  <a:themeElements>
    <a:clrScheme name="PTT 1">
      <a:dk1>
        <a:srgbClr val="0A4595"/>
      </a:dk1>
      <a:lt1>
        <a:srgbClr val="FFFFFF"/>
      </a:lt1>
      <a:dk2>
        <a:srgbClr val="323B42"/>
      </a:dk2>
      <a:lt2>
        <a:srgbClr val="D6F5FF"/>
      </a:lt2>
      <a:accent1>
        <a:srgbClr val="0099D8"/>
      </a:accent1>
      <a:accent2>
        <a:srgbClr val="0A4595"/>
      </a:accent2>
      <a:accent3>
        <a:srgbClr val="34C8C9"/>
      </a:accent3>
      <a:accent4>
        <a:srgbClr val="CC9C4A"/>
      </a:accent4>
      <a:accent5>
        <a:srgbClr val="A52B15"/>
      </a:accent5>
      <a:accent6>
        <a:srgbClr val="A74FA9"/>
      </a:accent6>
      <a:hlink>
        <a:srgbClr val="0A52F6"/>
      </a:hlink>
      <a:folHlink>
        <a:srgbClr val="0072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