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855D80-D623-418F-A9BB-AC43866557A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AB1AC9-8784-4AA1-91C3-345DBBA7BC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amie.Kibler@noaa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PS-PVR for Vol Ash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331698"/>
            <a:ext cx="7696200" cy="2230902"/>
          </a:xfrm>
        </p:spPr>
        <p:txBody>
          <a:bodyPr>
            <a:normAutofit/>
          </a:bodyPr>
          <a:lstStyle/>
          <a:p>
            <a:r>
              <a:rPr lang="en-US" dirty="0" smtClean="0"/>
              <a:t>Jamie Kibler</a:t>
            </a:r>
          </a:p>
          <a:p>
            <a:r>
              <a:rPr lang="en-US" dirty="0" smtClean="0"/>
              <a:t>Washington Volcanic Ash Advisory Center Manager</a:t>
            </a:r>
          </a:p>
          <a:p>
            <a:r>
              <a:rPr lang="en-US" dirty="0" smtClean="0"/>
              <a:t>July 20,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18857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Benefits of vol Ash Product 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2030" y="1828800"/>
            <a:ext cx="818857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Analysts are able to identify the ash/aerosol cloud in the RGB imagery.  RGB imagery in full resolution looks good.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ability to get an estimate on the height in different color shades and sample the ash for a definitive height is beneficial.  </a:t>
            </a:r>
            <a:r>
              <a:rPr lang="en-US" sz="2000" dirty="0" smtClean="0"/>
              <a:t>This </a:t>
            </a:r>
            <a:r>
              <a:rPr lang="en-US" sz="2000" dirty="0" smtClean="0"/>
              <a:t>is not available in our main platform – N-AWIPS.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ash product in AWIPS-II will be of benefit down the road if SAB makes the switch over to the platform.  The potential to have everything in one system is time </a:t>
            </a:r>
            <a:r>
              <a:rPr lang="en-US" sz="2000" dirty="0" smtClean="0"/>
              <a:t>saving and cost efficient.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RGBs looks much better in AWIPS-II than N-AWIPS (no Ash product in N-AWIPS).</a:t>
            </a:r>
            <a:endParaRPr lang="en-US" sz="2000" dirty="0" smtClean="0"/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57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2030" y="381000"/>
            <a:ext cx="8188570" cy="838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Issues of vol Ash Product 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22030" y="1828800"/>
            <a:ext cx="8188570" cy="47244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SAB analysts are not able to get alerts by email or in AWIPS-II when there is an eruption that we may have missed.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most recent version is not available in AWIPS-II.  It’s difficult to compare new version vs old version vs VOLCAT webpage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AWIPS-II is not (N-AWIPS) SAB’s platform for issuing advisories.  Difficult to translate back and forth for moderate to large eruption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Difficult to determine Ash vs SO2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SAB Analysts are more familiar with Mcidas, N-AWIPS and VOLCAT website.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Need a guide on AWIPS-II since most of our analysts are not familiar with the platform and we have only been looking at the full resolution product for 2 months.  </a:t>
            </a:r>
            <a:r>
              <a:rPr lang="en-US" sz="2000" dirty="0" smtClean="0"/>
              <a:t>Finding the product is not as intuitive as N-AWIPS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8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6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228600"/>
            <a:ext cx="8305800" cy="6096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187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lh4.googleusercontent.com/OSBEtgVpQ2M9l8lLA5ZXaUTZABgjbDQ15Nigz-iw_6avE6u05md4XdZeNZesXQWG_-tCyXOWnD2YGY2L5yGUXUJHGADG_ncE9YeO58cdx-tns-IIc3JtQ4vEeExkINf9m_RXGc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7770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PS-PVR </a:t>
            </a:r>
            <a:r>
              <a:rPr lang="en-US" dirty="0"/>
              <a:t>for </a:t>
            </a:r>
            <a:r>
              <a:rPr lang="en-US" dirty="0" smtClean="0"/>
              <a:t>Vol </a:t>
            </a:r>
            <a:r>
              <a:rPr lang="en-US" dirty="0"/>
              <a:t>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</a:t>
            </a:r>
            <a:r>
              <a:rPr lang="en-US" sz="2000" dirty="0" smtClean="0"/>
              <a:t>ecommend keeping the product in AWIPS-II.  If SAB makes the switch over to AWIPS-II in the future we will be able to overlay imagery with other ancillary products to produce Volcanic Ash Advisories and Volcanic Ash Graphics.</a:t>
            </a:r>
          </a:p>
          <a:p>
            <a:pPr marL="137160" indent="0">
              <a:buNone/>
            </a:pPr>
            <a:endParaRPr lang="en-US" sz="2000" dirty="0" smtClean="0"/>
          </a:p>
          <a:p>
            <a:r>
              <a:rPr lang="en-US" sz="2000" dirty="0"/>
              <a:t>R</a:t>
            </a:r>
            <a:r>
              <a:rPr lang="en-US" sz="2000" dirty="0" smtClean="0"/>
              <a:t>ecommend if possible to update the algorithm to the latest version and have the ability to do this on a bi-yearly process. </a:t>
            </a:r>
          </a:p>
          <a:p>
            <a:endParaRPr lang="en-US" sz="2000" dirty="0" smtClean="0"/>
          </a:p>
          <a:p>
            <a:r>
              <a:rPr lang="en-US" sz="2000" dirty="0" smtClean="0"/>
              <a:t>Recommend a training guide for AWIPS-II users who are not as familiar on the platform would be great.   SAB and maybe the NCEP Centers.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789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Jamie Kibler</a:t>
            </a:r>
          </a:p>
          <a:p>
            <a:r>
              <a:rPr lang="en-US" dirty="0" smtClean="0">
                <a:hlinkClick r:id="rId2"/>
              </a:rPr>
              <a:t>Jamie.Kibler@noaa.gov</a:t>
            </a:r>
            <a:endParaRPr lang="en-US" dirty="0" smtClean="0"/>
          </a:p>
          <a:p>
            <a:r>
              <a:rPr lang="en-US" dirty="0" smtClean="0"/>
              <a:t>NESDIS/NOAA/OSPO/SPSD/SAB</a:t>
            </a:r>
          </a:p>
          <a:p>
            <a:r>
              <a:rPr lang="en-US" dirty="0" smtClean="0"/>
              <a:t>Washington VAAC</a:t>
            </a:r>
          </a:p>
        </p:txBody>
      </p:sp>
    </p:spTree>
    <p:extLst>
      <p:ext uri="{BB962C8B-B14F-4D97-AF65-F5344CB8AC3E}">
        <p14:creationId xmlns:p14="http://schemas.microsoft.com/office/powerpoint/2010/main" val="9190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364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PS-PVR for Vol Ash</vt:lpstr>
      <vt:lpstr>The Benefits of vol Ash Product </vt:lpstr>
      <vt:lpstr>The Issues of vol Ash Product </vt:lpstr>
      <vt:lpstr>PowerPoint Presentation</vt:lpstr>
      <vt:lpstr>PowerPoint Presentation</vt:lpstr>
      <vt:lpstr>Conclusion PS-PVR for Vol Ash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PS-PVR for Vol Ash</dc:title>
  <dc:creator>SAB</dc:creator>
  <cp:lastModifiedBy>SAB</cp:lastModifiedBy>
  <cp:revision>3</cp:revision>
  <dcterms:created xsi:type="dcterms:W3CDTF">2018-07-19T11:36:48Z</dcterms:created>
  <dcterms:modified xsi:type="dcterms:W3CDTF">2018-07-19T11:43:41Z</dcterms:modified>
</cp:coreProperties>
</file>