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660" r:id="rId2"/>
    <p:sldId id="6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13" autoAdjust="0"/>
    <p:restoredTop sz="94524" autoAdjust="0"/>
  </p:normalViewPr>
  <p:slideViewPr>
    <p:cSldViewPr>
      <p:cViewPr varScale="1">
        <p:scale>
          <a:sx n="86" d="100"/>
          <a:sy n="86" d="100"/>
        </p:scale>
        <p:origin x="17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7/11/2018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EHIS PS-PVR SWPC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461210" y="1071563"/>
            <a:ext cx="8229600" cy="5284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EHIS is performing best in the area where its contribution is unique and most important among SEISS sensors: heavy ion fluxes (carbon to iron) during SEP events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SWPC supports transitioning of EHIS L1b to Provisional status, understanding that continued mitigation and validation effort is needed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Shortfalls in other areas (helium, hydrogen, GCR heavies) need to be addressed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400" dirty="0"/>
              <a:t>Currently SWPC has a planned L2 product that transforms flux vs. energy spectra to flux vs. linear-energy-transfer (LET) spectra, as requested by the satellite engineering community – accurate input fluxes are needed for this product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SWPC concurs with NCEI recommendations </a:t>
            </a:r>
            <a:r>
              <a:rPr lang="en-US" sz="1800"/>
              <a:t>to consider </a:t>
            </a:r>
            <a:r>
              <a:rPr lang="en-US" sz="1800" dirty="0"/>
              <a:t>the following: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Refine flight tables to improve histogram-based retrieval of heavy ion fluxes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If a solution cannot be found for the EHIS helium problem, implement real-time processing of SGPS alpha channels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Implement L1b temperature correction of EHIS hydrogen channels following development and testing by NCEI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Implement alternative logic in GOES-17 EHIS to enable on-orbit comparison of different H and He response functions</a:t>
            </a:r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SGPS PS-PVR SWPC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457199" y="1524000"/>
            <a:ext cx="8478253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Overall SGPC is performing well, but there are some anomalous SGPS channels with unknown root cause and/or path to resolution (e.g., SGPS+X P7).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Steps to mitigate effect of anomalous channels on data accuracy and SPE detection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Implement temperature correction and characterize its impact.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Implement corrections to anomalous SGPS channels.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Assess impacts of temperature dependence and anomalous channels on data accuracy and SPE detection.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/>
              <a:t>Where needed, consider contingency operations.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SWPC is highly appreciative of the excellent work and diligence provided by NCEI, as well as the support provided by ATC and the entire GOES project.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SWPC concurs with NCEI’s recommendation for SGPS L1b to transition to provisional status, with understanding that testing, tuning, and assessment are still required.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42020266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15207</TotalTime>
  <Words>318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Arial</vt:lpstr>
      <vt:lpstr>Calibri</vt:lpstr>
      <vt:lpstr>Courier New</vt:lpstr>
      <vt:lpstr>Wingdings</vt:lpstr>
      <vt:lpstr>Custom Design</vt:lpstr>
      <vt:lpstr>EHIS PS-PVR SWPC Overview</vt:lpstr>
      <vt:lpstr>SGPS PS-PVR 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Kline, Elizabeth McMichael (GSFC-4160)[NOAA]</cp:lastModifiedBy>
  <cp:revision>268</cp:revision>
  <dcterms:created xsi:type="dcterms:W3CDTF">2017-02-26T14:41:57Z</dcterms:created>
  <dcterms:modified xsi:type="dcterms:W3CDTF">2018-07-11T14:36:25Z</dcterms:modified>
</cp:coreProperties>
</file>