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6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>
      <p:ext uri="{19B8F6BF-5375-455C-9EA6-DF929625EA0E}">
        <p15:presenceInfo xmlns:p15="http://schemas.microsoft.com/office/powerpoint/2012/main" userId="S-1-5-21-2352823706-2924403312-716997183-1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5" autoAdjust="0"/>
    <p:restoredTop sz="94524" autoAdjust="0"/>
  </p:normalViewPr>
  <p:slideViewPr>
    <p:cSldViewPr>
      <p:cViewPr varScale="1">
        <p:scale>
          <a:sx n="77" d="100"/>
          <a:sy n="77" d="100"/>
        </p:scale>
        <p:origin x="62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 smtClean="0"/>
              <a:t>Users bear all responsibility for inspecting the data prior to use and for the manner in which the data are utilized.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SWPC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262"/>
            <a:ext cx="8229600" cy="508793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To address 2015 MPS-HI waiver, SWPC concurred with the development of a look-up table (LUT) using bowtie-analysis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urrent </a:t>
            </a:r>
            <a:r>
              <a:rPr lang="en-US" sz="1600" dirty="0" smtClean="0"/>
              <a:t>performance of this </a:t>
            </a:r>
            <a:r>
              <a:rPr lang="en-US" sz="1600" dirty="0" smtClean="0"/>
              <a:t>LUT appears to be satisfactory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January 2017, SWPC identified the high backgrounds in the &gt;2 MeV channel (E11) as a major problem for the forecast 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urrent </a:t>
            </a:r>
            <a:r>
              <a:rPr lang="en-US" sz="1600" dirty="0" smtClean="0"/>
              <a:t>quality of the data resulting from the NCEI-developed background correction coefficients in </a:t>
            </a:r>
            <a:r>
              <a:rPr lang="en-US" sz="1600" dirty="0" smtClean="0"/>
              <a:t>LUT appears to be satisfactory, although testing has been limited by the small number of time intervals with high proton fluxes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 long-term stability/accuracy </a:t>
            </a:r>
            <a:r>
              <a:rPr lang="en-US" sz="1600" dirty="0" smtClean="0"/>
              <a:t>of the </a:t>
            </a:r>
            <a:r>
              <a:rPr lang="en-US" sz="1600" dirty="0" smtClean="0"/>
              <a:t>correction </a:t>
            </a:r>
            <a:r>
              <a:rPr lang="en-US" sz="1600" dirty="0" smtClean="0"/>
              <a:t>will </a:t>
            </a:r>
            <a:r>
              <a:rPr lang="en-US" sz="1600" dirty="0" smtClean="0"/>
              <a:t>require monitoring with the possible need for the </a:t>
            </a:r>
            <a:r>
              <a:rPr lang="en-US" sz="1600" dirty="0" smtClean="0"/>
              <a:t>development &amp; implementation of improved </a:t>
            </a:r>
            <a:r>
              <a:rPr lang="en-US" sz="1600" dirty="0" smtClean="0"/>
              <a:t>corrections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consistency of the GOES 13-15 and GOES-16 </a:t>
            </a:r>
            <a:r>
              <a:rPr lang="en-US" sz="2000" dirty="0" smtClean="0"/>
              <a:t>data appears promising, but additional comparison and refinement is needed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SWPC is concerned about the multiple-hour gaps being experienced in the MPS-HI real-time L1b data (discussed later in PS-PVR)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SWPC </a:t>
            </a:r>
            <a:r>
              <a:rPr lang="en-US" sz="2000" dirty="0" smtClean="0"/>
              <a:t>agrees that the MPS-HI data have reached Provisional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SWPC requires operational space weather data from GOES-14 and -15 until GOES-16/S space weather instrument data are available through the use of </a:t>
            </a:r>
            <a:r>
              <a:rPr lang="en-US" sz="2000" dirty="0" smtClean="0"/>
              <a:t>NESDIS’s </a:t>
            </a:r>
            <a:r>
              <a:rPr lang="en-US" sz="2000" dirty="0"/>
              <a:t>SPADES and NOAA’s IDP.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14863</TotalTime>
  <Words>172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Courier New</vt:lpstr>
      <vt:lpstr>Wingdings</vt:lpstr>
      <vt:lpstr>Custom Design</vt:lpstr>
      <vt:lpstr>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swpc2</cp:lastModifiedBy>
  <cp:revision>249</cp:revision>
  <dcterms:created xsi:type="dcterms:W3CDTF">2017-02-26T14:41:57Z</dcterms:created>
  <dcterms:modified xsi:type="dcterms:W3CDTF">2017-12-07T16:27:09Z</dcterms:modified>
</cp:coreProperties>
</file>