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6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Rodriguez" initials="JR" lastIdx="1" clrIdx="0">
    <p:extLst>
      <p:ext uri="{19B8F6BF-5375-455C-9EA6-DF929625EA0E}">
        <p15:presenceInfo xmlns:p15="http://schemas.microsoft.com/office/powerpoint/2012/main" userId="S-1-5-21-2352823706-2924403312-716997183-15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00"/>
    <a:srgbClr val="008000"/>
    <a:srgbClr val="009900"/>
    <a:srgbClr val="FF7C80"/>
    <a:srgbClr val="0000FF"/>
    <a:srgbClr val="006600"/>
    <a:srgbClr val="FF3300"/>
    <a:srgbClr val="CCFFCC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25" autoAdjust="0"/>
    <p:restoredTop sz="94524" autoAdjust="0"/>
  </p:normalViewPr>
  <p:slideViewPr>
    <p:cSldViewPr>
      <p:cViewPr varScale="1">
        <p:scale>
          <a:sx n="77" d="100"/>
          <a:sy n="77" d="100"/>
        </p:scale>
        <p:origin x="629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0F8A6-59ED-4CA0-85FA-2B051A81B926}" type="datetimeFigureOut">
              <a:rPr lang="en-US" smtClean="0"/>
              <a:pPr/>
              <a:t>12/7/2017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3C173-D336-4429-BE64-F6CFCEA90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3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124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 smtClean="0"/>
              <a:t>2/28/2017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52BE0-4CA4-4BD3-BC9F-B41F86E8D2E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095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0632" y="6356350"/>
            <a:ext cx="914400" cy="3651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altLang="en-US" dirty="0" smtClean="0"/>
              <a:t>2/28/2017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ADB79-25D6-47C0-AB51-22A13A0BBB5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7504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 smtClean="0"/>
              <a:t>2/28/2017</a:t>
            </a:r>
            <a:endParaRPr lang="en-US" alt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1078A-E944-47F9-B7BA-CEAF4D47042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2146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quarter" idx="12"/>
          </p:nvPr>
        </p:nvSpPr>
        <p:spPr>
          <a:xfrm>
            <a:off x="4680523" y="958850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7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7"/>
          <p:cNvSpPr>
            <a:spLocks noGrp="1"/>
          </p:cNvSpPr>
          <p:nvPr>
            <p:ph sz="quarter" idx="10"/>
          </p:nvPr>
        </p:nvSpPr>
        <p:spPr>
          <a:xfrm>
            <a:off x="354013" y="958850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324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7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66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Mandt_SOO-DOH-Presentation_NO-TEXT_5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1371600" y="128337"/>
            <a:ext cx="6408821" cy="968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6526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0632" y="6356350"/>
            <a:ext cx="914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en-US" dirty="0" smtClean="0"/>
              <a:t>2/28/2017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2421" y="6356350"/>
            <a:ext cx="73312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These GOES-16 data are preliminary, non-operational data and are undergoing testing. </a:t>
            </a:r>
          </a:p>
          <a:p>
            <a:pPr>
              <a:defRPr/>
            </a:pPr>
            <a:r>
              <a:rPr lang="en-US" dirty="0" smtClean="0"/>
              <a:t>Users bear all responsibility for inspecting the data prior to use and for the manner in which the data are utilized.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3662" y="6356350"/>
            <a:ext cx="68179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D60F4D7-1FAC-41F5-8B13-40B192A2953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03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32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SWPC 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5262"/>
            <a:ext cx="8229600" cy="5087937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To address 2015 MPS-HI waiver, SWPC concurred with the development of a look-up table (LUT) using bowtie-analysis 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</a:t>
            </a:r>
            <a:r>
              <a:rPr lang="en-US" sz="1600" dirty="0" smtClean="0"/>
              <a:t>urrent </a:t>
            </a:r>
            <a:r>
              <a:rPr lang="en-US" sz="1600" dirty="0" smtClean="0"/>
              <a:t>performance of this </a:t>
            </a:r>
            <a:r>
              <a:rPr lang="en-US" sz="1600" dirty="0" smtClean="0"/>
              <a:t>LUT appears to be satisfactory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January 2017, SWPC identified the high backgrounds in the &gt;2 MeV channel (E11) as a major problem for the forecast office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</a:t>
            </a:r>
            <a:r>
              <a:rPr lang="en-US" sz="1600" dirty="0" smtClean="0"/>
              <a:t>urrent </a:t>
            </a:r>
            <a:r>
              <a:rPr lang="en-US" sz="1600" dirty="0" smtClean="0"/>
              <a:t>quality of the data resulting from the NCEI-developed background correction coefficients in </a:t>
            </a:r>
            <a:r>
              <a:rPr lang="en-US" sz="1600" dirty="0" smtClean="0"/>
              <a:t>LUT appears to be satisfactory, although testing has been limited by the small number of time intervals with high proton fluxes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</a:t>
            </a:r>
            <a:r>
              <a:rPr lang="en-US" sz="1600" dirty="0" smtClean="0"/>
              <a:t>he long-term stability/accuracy </a:t>
            </a:r>
            <a:r>
              <a:rPr lang="en-US" sz="1600" dirty="0" smtClean="0"/>
              <a:t>of the </a:t>
            </a:r>
            <a:r>
              <a:rPr lang="en-US" sz="1600" dirty="0" smtClean="0"/>
              <a:t>correction </a:t>
            </a:r>
            <a:r>
              <a:rPr lang="en-US" sz="1600" dirty="0" smtClean="0"/>
              <a:t>will </a:t>
            </a:r>
            <a:r>
              <a:rPr lang="en-US" sz="1600" dirty="0" smtClean="0"/>
              <a:t>require monitoring with the possible need for the </a:t>
            </a:r>
            <a:r>
              <a:rPr lang="en-US" sz="1600" dirty="0" smtClean="0"/>
              <a:t>development &amp; implementation of improved </a:t>
            </a:r>
            <a:r>
              <a:rPr lang="en-US" sz="1600" dirty="0" smtClean="0"/>
              <a:t>corrections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 smtClean="0"/>
              <a:t>consistency of the GOES 13-15 and GOES-16 </a:t>
            </a:r>
            <a:r>
              <a:rPr lang="en-US" sz="2000" dirty="0" smtClean="0"/>
              <a:t>data appears promising, but additional comparison and refinement is needed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SWPC is concerned about the multiple-hour gaps being experienced in the MPS-HI real-time L1b data (discussed later in PS-PVR)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SWPC </a:t>
            </a:r>
            <a:r>
              <a:rPr lang="en-US" sz="2000" dirty="0" smtClean="0"/>
              <a:t>agrees that the MPS-HI data have reached Provisional status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SWPC requires operational space weather data from GOES-14 and -15 until GOES-16/S space weather instrument data are available through the use of </a:t>
            </a:r>
            <a:r>
              <a:rPr lang="en-US" sz="2000" dirty="0" smtClean="0"/>
              <a:t>NESDIS’s </a:t>
            </a:r>
            <a:r>
              <a:rPr lang="en-US" sz="2000" dirty="0"/>
              <a:t>SPADES and NOAA’s IDP.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2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14863</TotalTime>
  <Words>172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Courier New</vt:lpstr>
      <vt:lpstr>Wingdings</vt:lpstr>
      <vt:lpstr>Custom Design</vt:lpstr>
      <vt:lpstr>SWPC Overview</vt:lpstr>
    </vt:vector>
  </TitlesOfParts>
  <Company>NOAA / NESDIS / STAR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Xiangqian Wu</dc:creator>
  <cp:lastModifiedBy>swpc2</cp:lastModifiedBy>
  <cp:revision>249</cp:revision>
  <dcterms:created xsi:type="dcterms:W3CDTF">2017-02-26T14:41:57Z</dcterms:created>
  <dcterms:modified xsi:type="dcterms:W3CDTF">2017-12-07T16:27:09Z</dcterms:modified>
</cp:coreProperties>
</file>