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Noto Sans Symbols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Courier New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564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1371601" y="128337"/>
            <a:ext cx="6408821" cy="968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465263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Noto Sans Symbols"/>
              <a:buChar char="❖"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240632" y="6356352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253663" y="6356352"/>
            <a:ext cx="681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589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564350" y="288577"/>
            <a:ext cx="5961300" cy="853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11701" y="1536635"/>
            <a:ext cx="8520599" cy="45551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9226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ourier New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240632" y="6356352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>
              <a:solidFill>
                <a:srgbClr val="FFFFFF"/>
              </a:solidFill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253663" y="6356352"/>
            <a:ext cx="681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27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353441" y="88779"/>
            <a:ext cx="6675120" cy="727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CF102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08377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FC58C-15BD-441D-B5ED-3859E2286C26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80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quarter" idx="12"/>
          </p:nvPr>
        </p:nvSpPr>
        <p:spPr>
          <a:xfrm>
            <a:off x="4680524" y="958851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53441" y="88779"/>
            <a:ext cx="6675120" cy="727969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 sz="2400" b="0">
                <a:solidFill>
                  <a:srgbClr val="CF102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7"/>
          <p:cNvSpPr>
            <a:spLocks noGrp="1"/>
          </p:cNvSpPr>
          <p:nvPr>
            <p:ph sz="quarter" idx="10"/>
          </p:nvPr>
        </p:nvSpPr>
        <p:spPr>
          <a:xfrm>
            <a:off x="354014" y="958851"/>
            <a:ext cx="4111455" cy="52816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1775" indent="-231775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457200" indent="-225425">
              <a:buFont typeface="Arial" panose="020B0604020202020204" pitchFamily="34" charset="0"/>
              <a:buChar char="‒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688975" indent="-231775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14400" indent="-225425">
              <a:buFont typeface="Arial" panose="020B0604020202020204" pitchFamily="34" charset="0"/>
              <a:buChar char="‒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294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n-US" alt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1078A-E944-47F9-B7BA-CEAF4D470424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17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171450" marR="0" lvl="0" indent="-38100" algn="l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171450" marR="0" lvl="0" indent="-38100" algn="l" rtl="0">
              <a:lnSpc>
                <a:spcPct val="90000"/>
              </a:lnSpc>
              <a:spcBef>
                <a:spcPts val="75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14350" marR="0" lvl="1" indent="-5715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en-US" sz="900" smtClean="0">
                <a:solidFill>
                  <a:srgbClr val="888888"/>
                </a:solidFill>
              </a:rPr>
              <a:pPr>
                <a:buSzPct val="25000"/>
              </a:pPr>
              <a:t>‹#›</a:t>
            </a:fld>
            <a:endParaRPr lang="en-US" sz="900">
              <a:solidFill>
                <a:srgbClr val="8888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48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 descr="Mandt_SOO-DOH-Presentation_NO-TEXT_5.jp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1371601" y="128337"/>
            <a:ext cx="6408821" cy="968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465263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Noto Sans Symbols"/>
              <a:buChar char="❖"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urier New"/>
              <a:buChar char="o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240632" y="6356352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</a:endParaRPr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922422" y="6356352"/>
            <a:ext cx="733124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>
              <a:solidFill>
                <a:srgbClr val="FFFFFF"/>
              </a:solidFill>
            </a:endParaRPr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253663" y="6356352"/>
            <a:ext cx="68179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 kern="0">
                <a:solidFill>
                  <a:srgbClr val="FFFFFF"/>
                </a:solidFill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32844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6870" y="101852"/>
            <a:ext cx="6408821" cy="968626"/>
          </a:xfrm>
        </p:spPr>
        <p:txBody>
          <a:bodyPr/>
          <a:lstStyle/>
          <a:p>
            <a:r>
              <a:rPr lang="en-US" sz="3200" dirty="0" smtClean="0"/>
              <a:t>MPS-LO PS-PVR SWPC Overview</a:t>
            </a:r>
            <a:endParaRPr lang="en-US" sz="1400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776" y="1130283"/>
            <a:ext cx="8541944" cy="558738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MPS-Lo brings an exciting new capability that will characterize the surface-charging environment and estimate the charging of the GOES-16 spacecraft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MPS-Lo is a complicated instrument that requires significant effort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The NCEI team has done a superb job characterizing the instrument, identifying the factors impacting the performance, and implementing many of the corrective measures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The instrument is performing well, but numerous issues remain that are impacting the flux measurements, including background contamination, cross-talk, and imbalances in detector responses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 smtClean="0"/>
              <a:t>Analyses and software corrections have been identified that can address the identified issues to enable accurate flux measurements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/>
              <a:t>SWPC is highly appreciative of the excellent work and diligence provided by NCEI, as well as the support provided by ATC and the entire GOES </a:t>
            </a:r>
            <a:r>
              <a:rPr lang="en-US" sz="2000" dirty="0" smtClean="0"/>
              <a:t>project</a:t>
            </a:r>
          </a:p>
          <a:p>
            <a:pPr>
              <a:spcBef>
                <a:spcPts val="0"/>
              </a:spcBef>
              <a:spcAft>
                <a:spcPts val="1200"/>
              </a:spcAft>
              <a:buSzPct val="100000"/>
              <a:buFont typeface="Arial" charset="0"/>
              <a:buChar char="•"/>
            </a:pPr>
            <a:r>
              <a:rPr lang="en-US" sz="2000" dirty="0"/>
              <a:t>SWPC concurs with NCEI’s recommendation for </a:t>
            </a:r>
            <a:r>
              <a:rPr lang="en-US" sz="2000" dirty="0" smtClean="0"/>
              <a:t>MPS-Lo </a:t>
            </a:r>
            <a:r>
              <a:rPr lang="en-US" sz="2000" dirty="0"/>
              <a:t>to transition to provisional status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7259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144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Noto Sans Symbols</vt:lpstr>
      <vt:lpstr>Arial</vt:lpstr>
      <vt:lpstr>Calibri</vt:lpstr>
      <vt:lpstr>Courier New</vt:lpstr>
      <vt:lpstr>Custom Design</vt:lpstr>
      <vt:lpstr>MPS-LO PS-PVR SWPC Overview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MPS-LO PS-PVR SWPC Overview</dc:title>
  <dc:creator>Terry Onsager</dc:creator>
  <cp:lastModifiedBy>Terry Onsager</cp:lastModifiedBy>
  <cp:revision>3</cp:revision>
  <dcterms:created xsi:type="dcterms:W3CDTF">2019-03-28T23:41:42Z</dcterms:created>
  <dcterms:modified xsi:type="dcterms:W3CDTF">2019-03-28T23:52:24Z</dcterms:modified>
</cp:coreProperties>
</file>