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82571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Cloud Mask, Cloud Phase and Cloud Top Properties in AWIPS-2</a:t>
            </a:r>
            <a:endParaRPr sz="4800"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Provisional PS-PVR 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May 6, 2019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381000" y="268250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/>
              <a:t>Cloud Mask, Phase, Top Properties in AWIPS-2</a:t>
            </a:r>
            <a:endParaRPr sz="2400" u="sng" dirty="0"/>
          </a:p>
        </p:txBody>
      </p:sp>
      <p:sp>
        <p:nvSpPr>
          <p:cNvPr id="61" name="Shape 61"/>
          <p:cNvSpPr txBox="1"/>
          <p:nvPr/>
        </p:nvSpPr>
        <p:spPr>
          <a:xfrm>
            <a:off x="186600" y="1014750"/>
            <a:ext cx="8875800" cy="3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GOES-16 </a:t>
            </a:r>
            <a:r>
              <a:rPr lang="en" sz="1800" dirty="0">
                <a:solidFill>
                  <a:schemeClr val="dk1"/>
                </a:solidFill>
              </a:rPr>
              <a:t>Fielded in AWIPS-2 (</a:t>
            </a:r>
            <a:r>
              <a:rPr lang="en-US" sz="1800" dirty="0">
                <a:solidFill>
                  <a:schemeClr val="dk1"/>
                </a:solidFill>
              </a:rPr>
              <a:t>GOES-17 not yet fielded)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 dirty="0">
                <a:solidFill>
                  <a:schemeClr val="dk1"/>
                </a:solidFill>
              </a:rPr>
              <a:t>Style rules are modified to handle display units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indent="-342900">
              <a:buSzPts val="1800"/>
              <a:buFont typeface="Arial"/>
              <a:buChar char="●"/>
            </a:pPr>
            <a:r>
              <a:rPr lang="en-US" sz="1800" dirty="0"/>
              <a:t>NWS transmission of GOES-16 Cloud Products via the SBN began May 31, 2017:</a:t>
            </a:r>
            <a:endParaRPr lang="en-US" sz="600" dirty="0"/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800" dirty="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Cloud Top Height (F, C, M)</a:t>
            </a:r>
            <a:endParaRPr sz="1800" dirty="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Cloud Top Pressure (F, C)</a:t>
            </a:r>
            <a:endParaRPr sz="1800" dirty="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Cloud Top Temperature (F, M)</a:t>
            </a:r>
            <a:endParaRPr sz="1800" dirty="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Clear Sky Mask (F, C, M)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Cloud Top Phase (F,C,M)</a:t>
            </a:r>
            <a:endParaRPr sz="1800" dirty="0"/>
          </a:p>
          <a:p>
            <a:r>
              <a:rPr lang="en-US" sz="1200" dirty="0"/>
              <a:t>                </a:t>
            </a:r>
            <a:r>
              <a:rPr lang="en-US" sz="1200" i="1" dirty="0"/>
              <a:t>* ABI Sectors:  F = Full Disk, C = CONUS and M = </a:t>
            </a:r>
            <a:r>
              <a:rPr lang="en-US" sz="1200" i="1" dirty="0" err="1"/>
              <a:t>Meso</a:t>
            </a:r>
            <a:endParaRPr lang="en-US" sz="1200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Examples of each are in the following slides</a:t>
            </a:r>
            <a:endParaRPr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/>
              <a:t>GOES-16 Cloud Top Height (Ft)</a:t>
            </a:r>
            <a:endParaRPr sz="2400" u="sng" dirty="0"/>
          </a:p>
        </p:txBody>
      </p:sp>
      <p:sp>
        <p:nvSpPr>
          <p:cNvPr id="68" name="Shape 68"/>
          <p:cNvSpPr txBox="1"/>
          <p:nvPr/>
        </p:nvSpPr>
        <p:spPr>
          <a:xfrm>
            <a:off x="3039150" y="4608325"/>
            <a:ext cx="3065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</a:rPr>
              <a:t> </a:t>
            </a:r>
            <a:r>
              <a:rPr lang="en" sz="1800">
                <a:solidFill>
                  <a:srgbClr val="FFFF00"/>
                </a:solidFill>
              </a:rPr>
              <a:t>14:22 Z 13 Feb 2018</a:t>
            </a:r>
            <a:endParaRPr sz="1800">
              <a:solidFill>
                <a:srgbClr val="FFFF0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4701"/>
            <a:ext cx="7772400" cy="467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311700" y="33823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/>
              <a:t>GOES-16 Cloud Top Pressure (hPa)</a:t>
            </a:r>
            <a:endParaRPr sz="2400" u="sng" dirty="0"/>
          </a:p>
        </p:txBody>
      </p:sp>
      <p:sp>
        <p:nvSpPr>
          <p:cNvPr id="75" name="Shape 75"/>
          <p:cNvSpPr txBox="1"/>
          <p:nvPr/>
        </p:nvSpPr>
        <p:spPr>
          <a:xfrm>
            <a:off x="3039150" y="4608325"/>
            <a:ext cx="3065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</a:rPr>
              <a:t> </a:t>
            </a:r>
            <a:r>
              <a:rPr lang="en" sz="1800">
                <a:solidFill>
                  <a:srgbClr val="FFFF00"/>
                </a:solidFill>
              </a:rPr>
              <a:t>14:22 Z 13 Feb 2018</a:t>
            </a:r>
            <a:endParaRPr sz="180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8943"/>
            <a:ext cx="7620000" cy="456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311700" y="-19050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/>
              <a:t>GOES-16 Cloud Top Temperature (degC)</a:t>
            </a:r>
            <a:endParaRPr sz="2400" u="sng" dirty="0"/>
          </a:p>
        </p:txBody>
      </p:sp>
      <p:sp>
        <p:nvSpPr>
          <p:cNvPr id="82" name="Shape 82"/>
          <p:cNvSpPr txBox="1"/>
          <p:nvPr/>
        </p:nvSpPr>
        <p:spPr>
          <a:xfrm>
            <a:off x="1045325" y="4544625"/>
            <a:ext cx="3065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</a:rPr>
              <a:t> </a:t>
            </a:r>
            <a:r>
              <a:rPr lang="en" sz="1800">
                <a:solidFill>
                  <a:srgbClr val="FFFF00"/>
                </a:solidFill>
              </a:rPr>
              <a:t>14:30 Z 13 Feb 2018</a:t>
            </a:r>
            <a:endParaRPr sz="180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3948"/>
            <a:ext cx="7772400" cy="46767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228600" y="0"/>
            <a:ext cx="88323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/>
              <a:t>GOES-16 Clear Sky Mask (white) w/Vegetation Ch Difference </a:t>
            </a:r>
            <a:endParaRPr sz="2400" u="sng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8150"/>
            <a:ext cx="7620000" cy="457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228600" y="0"/>
            <a:ext cx="88323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/>
              <a:t>GOES-16 Cloud Top Phase</a:t>
            </a:r>
            <a:endParaRPr sz="2400" u="sng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64" y="575774"/>
            <a:ext cx="7462936" cy="448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32080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185</Words>
  <Application>Microsoft Office PowerPoint</Application>
  <PresentationFormat>On-screen Show (16:9)</PresentationFormat>
  <Paragraphs>25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Cloud Mask, Cloud Phase and Cloud Top Properties in AWIPS-2</vt:lpstr>
      <vt:lpstr>Cloud Mask, Phase, Top Properties in AWIPS-2</vt:lpstr>
      <vt:lpstr>GOES-16 Cloud Top Height (Ft)</vt:lpstr>
      <vt:lpstr>GOES-16 Cloud Top Pressure (hPa)</vt:lpstr>
      <vt:lpstr>GOES-16 Cloud Top Temperature (degC)</vt:lpstr>
      <vt:lpstr>GOES-16 Clear Sky Mask (white) w/Vegetation Ch Difference </vt:lpstr>
      <vt:lpstr>GOES-16 Cloud Top Phase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GOES-16 Cloud Mask and Cloud Top Properties in AWIPS-2</dc:title>
  <dc:creator>Byerle, Lee</dc:creator>
  <cp:lastModifiedBy>brian sg</cp:lastModifiedBy>
  <cp:revision>11</cp:revision>
  <dcterms:modified xsi:type="dcterms:W3CDTF">2019-05-06T03:58:58Z</dcterms:modified>
</cp:coreProperties>
</file>