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Lst>
  <p:sldSz cy="9144000" cx="14630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880">
          <p15:clr>
            <a:srgbClr val="A4A3A4"/>
          </p15:clr>
        </p15:guide>
        <p15:guide id="2" pos="46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880" orient="horz"/>
        <p:guide pos="4608"/>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11" Type="http://schemas.openxmlformats.org/officeDocument/2006/relationships/slide" Target="slides/slide5.xml"/><Relationship Id="rId22" Type="http://schemas.openxmlformats.org/officeDocument/2006/relationships/slide" Target="slides/slide16.xml"/><Relationship Id="rId10" Type="http://schemas.openxmlformats.org/officeDocument/2006/relationships/slide" Target="slides/slide4.xml"/><Relationship Id="rId21" Type="http://schemas.openxmlformats.org/officeDocument/2006/relationships/slide" Target="slides/slide15.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19" Type="http://schemas.openxmlformats.org/officeDocument/2006/relationships/slide" Target="slides/slide13.xml"/><Relationship Id="rId6" Type="http://schemas.openxmlformats.org/officeDocument/2006/relationships/notesMaster" Target="notesMasters/notesMaster1.xml"/><Relationship Id="rId18" Type="http://schemas.openxmlformats.org/officeDocument/2006/relationships/slide" Target="slides/slide12.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686109" y="685800"/>
            <a:ext cx="54864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gb77415b967_0_0: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b77415b96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g79a463f820_0_717:notes"/>
          <p:cNvSpPr/>
          <p:nvPr>
            <p:ph idx="2" type="sldImg"/>
          </p:nvPr>
        </p:nvSpPr>
        <p:spPr>
          <a:xfrm>
            <a:off x="686109"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78" name="Google Shape;178;g79a463f820_0_7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solidFill>
                <a:schemeClr val="dk1"/>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b401cdb4c8_0_0: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b401cdb4c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GLM has been integrated into ProbSevere v3, which will be demonstrated at the 2021 HWT. ProbSevere v2, which is operational at NCEP does not utilize GLM. Within the ProbSevere family of products, we also have an AI-based lightning nowcasting model that was trained using GLM</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gbef79a241e_0_2: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94" name="Google Shape;194;gbef79a241e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g79a463f820_0_529: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01" name="Google Shape;201;g79a463f820_0_5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bec21050c9_0_25: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07" name="Google Shape;207;gbec21050c9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79a463f820_0_19: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79a463f820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79a463f820_0_26: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221" name="Google Shape;221;g79a463f82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79a463f820_0_0: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79a463f82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High quality retrieval flag</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b77415b967_0_67: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b77415b967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bec21050c9_0_0: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17" name="Google Shape;117;gbec21050c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en" sz="1200">
                <a:solidFill>
                  <a:srgbClr val="595959"/>
                </a:solidFill>
              </a:rPr>
              <a:t>AICE - Ice Concentration product</a:t>
            </a:r>
            <a:br>
              <a:rPr lang="en" sz="1200">
                <a:solidFill>
                  <a:srgbClr val="595959"/>
                </a:solidFill>
              </a:rPr>
            </a:br>
            <a:r>
              <a:rPr lang="en" sz="1200">
                <a:solidFill>
                  <a:srgbClr val="595959"/>
                </a:solidFill>
              </a:rPr>
              <a:t>AITA - Ice Age and Thickness</a:t>
            </a:r>
            <a:br>
              <a:rPr lang="en" sz="1200">
                <a:solidFill>
                  <a:srgbClr val="595959"/>
                </a:solidFill>
              </a:rPr>
            </a:br>
            <a:r>
              <a:rPr lang="en" sz="1200">
                <a:solidFill>
                  <a:srgbClr val="595959"/>
                </a:solidFill>
              </a:rPr>
              <a:t>AIM  - Ice Motion</a:t>
            </a:r>
            <a:endParaRPr sz="1200">
              <a:solidFill>
                <a:srgbClr val="595959"/>
              </a:solidFill>
            </a:endParaRPr>
          </a:p>
          <a:p>
            <a:pPr indent="0" lvl="0" marL="0" rtl="0" algn="l">
              <a:spcBef>
                <a:spcPts val="270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bea598269f_0_198: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bea598269f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G17: ^OR_GLM-L[23]-GLMF-M[3-6]_G17_T(07|08|13|14)_</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gb77415b967_0_5:notes"/>
          <p:cNvSpPr/>
          <p:nvPr>
            <p:ph idx="2" type="sldImg"/>
          </p:nvPr>
        </p:nvSpPr>
        <p:spPr>
          <a:xfrm>
            <a:off x="686100"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b77415b967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gb77415b967_0_95:notes"/>
          <p:cNvSpPr/>
          <p:nvPr>
            <p:ph idx="2" type="sldImg"/>
          </p:nvPr>
        </p:nvSpPr>
        <p:spPr>
          <a:xfrm>
            <a:off x="686109"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51" name="Google Shape;151;gb77415b967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solidFill>
                <a:schemeClr val="dk1"/>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g79a463f820_0_707:notes"/>
          <p:cNvSpPr/>
          <p:nvPr>
            <p:ph idx="2" type="sldImg"/>
          </p:nvPr>
        </p:nvSpPr>
        <p:spPr>
          <a:xfrm>
            <a:off x="686109"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79a463f820_0_7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solidFill>
                <a:schemeClr val="dk1"/>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79a463f820_0_712:notes"/>
          <p:cNvSpPr/>
          <p:nvPr>
            <p:ph idx="2" type="sldImg"/>
          </p:nvPr>
        </p:nvSpPr>
        <p:spPr>
          <a:xfrm>
            <a:off x="686109" y="685800"/>
            <a:ext cx="54864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79a463f820_0_7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200">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498733" y="1323689"/>
            <a:ext cx="13632900" cy="3649200"/>
          </a:xfrm>
          <a:prstGeom prst="rect">
            <a:avLst/>
          </a:prstGeom>
        </p:spPr>
        <p:txBody>
          <a:bodyPr anchorCtr="0" anchor="b" bIns="154525" lIns="154525" spcFirstLastPara="1" rIns="154525" wrap="square" tIns="154525">
            <a:noAutofit/>
          </a:bodyPr>
          <a:lstStyle>
            <a:lvl1pPr lvl="0" algn="ctr">
              <a:spcBef>
                <a:spcPts val="0"/>
              </a:spcBef>
              <a:spcAft>
                <a:spcPts val="0"/>
              </a:spcAft>
              <a:buSzPts val="8800"/>
              <a:buNone/>
              <a:defRPr sz="8800"/>
            </a:lvl1pPr>
            <a:lvl2pPr lvl="1" algn="ctr">
              <a:spcBef>
                <a:spcPts val="0"/>
              </a:spcBef>
              <a:spcAft>
                <a:spcPts val="0"/>
              </a:spcAft>
              <a:buSzPts val="8800"/>
              <a:buNone/>
              <a:defRPr sz="8800"/>
            </a:lvl2pPr>
            <a:lvl3pPr lvl="2" algn="ctr">
              <a:spcBef>
                <a:spcPts val="0"/>
              </a:spcBef>
              <a:spcAft>
                <a:spcPts val="0"/>
              </a:spcAft>
              <a:buSzPts val="8800"/>
              <a:buNone/>
              <a:defRPr sz="8800"/>
            </a:lvl3pPr>
            <a:lvl4pPr lvl="3" algn="ctr">
              <a:spcBef>
                <a:spcPts val="0"/>
              </a:spcBef>
              <a:spcAft>
                <a:spcPts val="0"/>
              </a:spcAft>
              <a:buSzPts val="8800"/>
              <a:buNone/>
              <a:defRPr sz="8800"/>
            </a:lvl4pPr>
            <a:lvl5pPr lvl="4" algn="ctr">
              <a:spcBef>
                <a:spcPts val="0"/>
              </a:spcBef>
              <a:spcAft>
                <a:spcPts val="0"/>
              </a:spcAft>
              <a:buSzPts val="8800"/>
              <a:buNone/>
              <a:defRPr sz="8800"/>
            </a:lvl5pPr>
            <a:lvl6pPr lvl="5" algn="ctr">
              <a:spcBef>
                <a:spcPts val="0"/>
              </a:spcBef>
              <a:spcAft>
                <a:spcPts val="0"/>
              </a:spcAft>
              <a:buSzPts val="8800"/>
              <a:buNone/>
              <a:defRPr sz="8800"/>
            </a:lvl6pPr>
            <a:lvl7pPr lvl="6" algn="ctr">
              <a:spcBef>
                <a:spcPts val="0"/>
              </a:spcBef>
              <a:spcAft>
                <a:spcPts val="0"/>
              </a:spcAft>
              <a:buSzPts val="8800"/>
              <a:buNone/>
              <a:defRPr sz="8800"/>
            </a:lvl7pPr>
            <a:lvl8pPr lvl="7" algn="ctr">
              <a:spcBef>
                <a:spcPts val="0"/>
              </a:spcBef>
              <a:spcAft>
                <a:spcPts val="0"/>
              </a:spcAft>
              <a:buSzPts val="8800"/>
              <a:buNone/>
              <a:defRPr sz="8800"/>
            </a:lvl8pPr>
            <a:lvl9pPr lvl="8" algn="ctr">
              <a:spcBef>
                <a:spcPts val="0"/>
              </a:spcBef>
              <a:spcAft>
                <a:spcPts val="0"/>
              </a:spcAft>
              <a:buSzPts val="8800"/>
              <a:buNone/>
              <a:defRPr sz="8800"/>
            </a:lvl9pPr>
          </a:lstStyle>
          <a:p/>
        </p:txBody>
      </p:sp>
      <p:sp>
        <p:nvSpPr>
          <p:cNvPr id="11" name="Google Shape;11;p2"/>
          <p:cNvSpPr txBox="1"/>
          <p:nvPr>
            <p:ph idx="1" type="subTitle"/>
          </p:nvPr>
        </p:nvSpPr>
        <p:spPr>
          <a:xfrm>
            <a:off x="498720" y="5038444"/>
            <a:ext cx="13632900" cy="1409100"/>
          </a:xfrm>
          <a:prstGeom prst="rect">
            <a:avLst/>
          </a:prstGeom>
        </p:spPr>
        <p:txBody>
          <a:bodyPr anchorCtr="0" anchor="t" bIns="154525" lIns="154525" spcFirstLastPara="1" rIns="154525" wrap="square" tIns="154525">
            <a:noAutofit/>
          </a:bodyPr>
          <a:lstStyle>
            <a:lvl1pPr lvl="0" algn="ctr">
              <a:lnSpc>
                <a:spcPct val="100000"/>
              </a:lnSpc>
              <a:spcBef>
                <a:spcPts val="0"/>
              </a:spcBef>
              <a:spcAft>
                <a:spcPts val="0"/>
              </a:spcAft>
              <a:buSzPts val="4800"/>
              <a:buNone/>
              <a:defRPr sz="4800"/>
            </a:lvl1pPr>
            <a:lvl2pPr lvl="1" algn="ctr">
              <a:lnSpc>
                <a:spcPct val="100000"/>
              </a:lnSpc>
              <a:spcBef>
                <a:spcPts val="0"/>
              </a:spcBef>
              <a:spcAft>
                <a:spcPts val="0"/>
              </a:spcAft>
              <a:buSzPts val="4800"/>
              <a:buNone/>
              <a:defRPr sz="4800"/>
            </a:lvl2pPr>
            <a:lvl3pPr lvl="2" algn="ctr">
              <a:lnSpc>
                <a:spcPct val="100000"/>
              </a:lnSpc>
              <a:spcBef>
                <a:spcPts val="0"/>
              </a:spcBef>
              <a:spcAft>
                <a:spcPts val="0"/>
              </a:spcAft>
              <a:buSzPts val="4800"/>
              <a:buNone/>
              <a:defRPr sz="4800"/>
            </a:lvl3pPr>
            <a:lvl4pPr lvl="3" algn="ctr">
              <a:lnSpc>
                <a:spcPct val="100000"/>
              </a:lnSpc>
              <a:spcBef>
                <a:spcPts val="0"/>
              </a:spcBef>
              <a:spcAft>
                <a:spcPts val="0"/>
              </a:spcAft>
              <a:buSzPts val="4800"/>
              <a:buNone/>
              <a:defRPr sz="4800"/>
            </a:lvl4pPr>
            <a:lvl5pPr lvl="4" algn="ctr">
              <a:lnSpc>
                <a:spcPct val="100000"/>
              </a:lnSpc>
              <a:spcBef>
                <a:spcPts val="0"/>
              </a:spcBef>
              <a:spcAft>
                <a:spcPts val="0"/>
              </a:spcAft>
              <a:buSzPts val="4800"/>
              <a:buNone/>
              <a:defRPr sz="4800"/>
            </a:lvl5pPr>
            <a:lvl6pPr lvl="5" algn="ctr">
              <a:lnSpc>
                <a:spcPct val="100000"/>
              </a:lnSpc>
              <a:spcBef>
                <a:spcPts val="0"/>
              </a:spcBef>
              <a:spcAft>
                <a:spcPts val="0"/>
              </a:spcAft>
              <a:buSzPts val="4800"/>
              <a:buNone/>
              <a:defRPr sz="4800"/>
            </a:lvl6pPr>
            <a:lvl7pPr lvl="6" algn="ctr">
              <a:lnSpc>
                <a:spcPct val="100000"/>
              </a:lnSpc>
              <a:spcBef>
                <a:spcPts val="0"/>
              </a:spcBef>
              <a:spcAft>
                <a:spcPts val="0"/>
              </a:spcAft>
              <a:buSzPts val="4800"/>
              <a:buNone/>
              <a:defRPr sz="4800"/>
            </a:lvl7pPr>
            <a:lvl8pPr lvl="7" algn="ctr">
              <a:lnSpc>
                <a:spcPct val="100000"/>
              </a:lnSpc>
              <a:spcBef>
                <a:spcPts val="0"/>
              </a:spcBef>
              <a:spcAft>
                <a:spcPts val="0"/>
              </a:spcAft>
              <a:buSzPts val="4800"/>
              <a:buNone/>
              <a:defRPr sz="4800"/>
            </a:lvl8pPr>
            <a:lvl9pPr lvl="8" algn="ctr">
              <a:lnSpc>
                <a:spcPct val="100000"/>
              </a:lnSpc>
              <a:spcBef>
                <a:spcPts val="0"/>
              </a:spcBef>
              <a:spcAft>
                <a:spcPts val="0"/>
              </a:spcAft>
              <a:buSzPts val="4800"/>
              <a:buNone/>
              <a:defRPr sz="4800"/>
            </a:lvl9pPr>
          </a:lstStyle>
          <a:p/>
        </p:txBody>
      </p:sp>
      <p:sp>
        <p:nvSpPr>
          <p:cNvPr id="12" name="Google Shape;12;p2"/>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498720" y="1966444"/>
            <a:ext cx="13632900" cy="3490800"/>
          </a:xfrm>
          <a:prstGeom prst="rect">
            <a:avLst/>
          </a:prstGeom>
        </p:spPr>
        <p:txBody>
          <a:bodyPr anchorCtr="0" anchor="b" bIns="154525" lIns="154525" spcFirstLastPara="1" rIns="154525" wrap="square" tIns="154525">
            <a:noAutofit/>
          </a:bodyPr>
          <a:lstStyle>
            <a:lvl1pPr lvl="0" algn="ctr">
              <a:spcBef>
                <a:spcPts val="0"/>
              </a:spcBef>
              <a:spcAft>
                <a:spcPts val="0"/>
              </a:spcAft>
              <a:buSzPts val="20200"/>
              <a:buNone/>
              <a:defRPr sz="20200"/>
            </a:lvl1pPr>
            <a:lvl2pPr lvl="1" algn="ctr">
              <a:spcBef>
                <a:spcPts val="0"/>
              </a:spcBef>
              <a:spcAft>
                <a:spcPts val="0"/>
              </a:spcAft>
              <a:buSzPts val="20200"/>
              <a:buNone/>
              <a:defRPr sz="20200"/>
            </a:lvl2pPr>
            <a:lvl3pPr lvl="2" algn="ctr">
              <a:spcBef>
                <a:spcPts val="0"/>
              </a:spcBef>
              <a:spcAft>
                <a:spcPts val="0"/>
              </a:spcAft>
              <a:buSzPts val="20200"/>
              <a:buNone/>
              <a:defRPr sz="20200"/>
            </a:lvl3pPr>
            <a:lvl4pPr lvl="3" algn="ctr">
              <a:spcBef>
                <a:spcPts val="0"/>
              </a:spcBef>
              <a:spcAft>
                <a:spcPts val="0"/>
              </a:spcAft>
              <a:buSzPts val="20200"/>
              <a:buNone/>
              <a:defRPr sz="20200"/>
            </a:lvl4pPr>
            <a:lvl5pPr lvl="4" algn="ctr">
              <a:spcBef>
                <a:spcPts val="0"/>
              </a:spcBef>
              <a:spcAft>
                <a:spcPts val="0"/>
              </a:spcAft>
              <a:buSzPts val="20200"/>
              <a:buNone/>
              <a:defRPr sz="20200"/>
            </a:lvl5pPr>
            <a:lvl6pPr lvl="5" algn="ctr">
              <a:spcBef>
                <a:spcPts val="0"/>
              </a:spcBef>
              <a:spcAft>
                <a:spcPts val="0"/>
              </a:spcAft>
              <a:buSzPts val="20200"/>
              <a:buNone/>
              <a:defRPr sz="20200"/>
            </a:lvl6pPr>
            <a:lvl7pPr lvl="6" algn="ctr">
              <a:spcBef>
                <a:spcPts val="0"/>
              </a:spcBef>
              <a:spcAft>
                <a:spcPts val="0"/>
              </a:spcAft>
              <a:buSzPts val="20200"/>
              <a:buNone/>
              <a:defRPr sz="20200"/>
            </a:lvl7pPr>
            <a:lvl8pPr lvl="7" algn="ctr">
              <a:spcBef>
                <a:spcPts val="0"/>
              </a:spcBef>
              <a:spcAft>
                <a:spcPts val="0"/>
              </a:spcAft>
              <a:buSzPts val="20200"/>
              <a:buNone/>
              <a:defRPr sz="20200"/>
            </a:lvl8pPr>
            <a:lvl9pPr lvl="8" algn="ctr">
              <a:spcBef>
                <a:spcPts val="0"/>
              </a:spcBef>
              <a:spcAft>
                <a:spcPts val="0"/>
              </a:spcAft>
              <a:buSzPts val="20200"/>
              <a:buNone/>
              <a:defRPr sz="20200"/>
            </a:lvl9pPr>
          </a:lstStyle>
          <a:p>
            <a:r>
              <a:t>xx%</a:t>
            </a:r>
          </a:p>
        </p:txBody>
      </p:sp>
      <p:sp>
        <p:nvSpPr>
          <p:cNvPr id="46" name="Google Shape;46;p11"/>
          <p:cNvSpPr txBox="1"/>
          <p:nvPr>
            <p:ph idx="1" type="body"/>
          </p:nvPr>
        </p:nvSpPr>
        <p:spPr>
          <a:xfrm>
            <a:off x="498720" y="5603956"/>
            <a:ext cx="13632900" cy="2312400"/>
          </a:xfrm>
          <a:prstGeom prst="rect">
            <a:avLst/>
          </a:prstGeom>
        </p:spPr>
        <p:txBody>
          <a:bodyPr anchorCtr="0" anchor="t" bIns="154525" lIns="154525" spcFirstLastPara="1" rIns="154525" wrap="square" tIns="154525">
            <a:noAutofit/>
          </a:bodyPr>
          <a:lstStyle>
            <a:lvl1pPr indent="-419100" lvl="0" marL="457200" algn="ctr">
              <a:spcBef>
                <a:spcPts val="0"/>
              </a:spcBef>
              <a:spcAft>
                <a:spcPts val="0"/>
              </a:spcAft>
              <a:buSzPts val="3000"/>
              <a:buChar char="●"/>
              <a:defRPr/>
            </a:lvl1pPr>
            <a:lvl2pPr indent="-374650" lvl="1" marL="914400" algn="ctr">
              <a:spcBef>
                <a:spcPts val="2700"/>
              </a:spcBef>
              <a:spcAft>
                <a:spcPts val="0"/>
              </a:spcAft>
              <a:buSzPts val="2300"/>
              <a:buChar char="○"/>
              <a:defRPr/>
            </a:lvl2pPr>
            <a:lvl3pPr indent="-374650" lvl="2" marL="1371600" algn="ctr">
              <a:spcBef>
                <a:spcPts val="2700"/>
              </a:spcBef>
              <a:spcAft>
                <a:spcPts val="0"/>
              </a:spcAft>
              <a:buSzPts val="2300"/>
              <a:buChar char="■"/>
              <a:defRPr/>
            </a:lvl3pPr>
            <a:lvl4pPr indent="-374650" lvl="3" marL="1828800" algn="ctr">
              <a:spcBef>
                <a:spcPts val="2700"/>
              </a:spcBef>
              <a:spcAft>
                <a:spcPts val="0"/>
              </a:spcAft>
              <a:buSzPts val="2300"/>
              <a:buChar char="●"/>
              <a:defRPr/>
            </a:lvl4pPr>
            <a:lvl5pPr indent="-374650" lvl="4" marL="2286000" algn="ctr">
              <a:spcBef>
                <a:spcPts val="2700"/>
              </a:spcBef>
              <a:spcAft>
                <a:spcPts val="0"/>
              </a:spcAft>
              <a:buSzPts val="2300"/>
              <a:buChar char="○"/>
              <a:defRPr/>
            </a:lvl5pPr>
            <a:lvl6pPr indent="-374650" lvl="5" marL="2743200" algn="ctr">
              <a:spcBef>
                <a:spcPts val="2700"/>
              </a:spcBef>
              <a:spcAft>
                <a:spcPts val="0"/>
              </a:spcAft>
              <a:buSzPts val="2300"/>
              <a:buChar char="■"/>
              <a:defRPr/>
            </a:lvl6pPr>
            <a:lvl7pPr indent="-374650" lvl="6" marL="3200400" algn="ctr">
              <a:spcBef>
                <a:spcPts val="2700"/>
              </a:spcBef>
              <a:spcAft>
                <a:spcPts val="0"/>
              </a:spcAft>
              <a:buSzPts val="2300"/>
              <a:buChar char="●"/>
              <a:defRPr/>
            </a:lvl7pPr>
            <a:lvl8pPr indent="-374650" lvl="7" marL="3657600" algn="ctr">
              <a:spcBef>
                <a:spcPts val="2700"/>
              </a:spcBef>
              <a:spcAft>
                <a:spcPts val="0"/>
              </a:spcAft>
              <a:buSzPts val="2300"/>
              <a:buChar char="○"/>
              <a:defRPr/>
            </a:lvl8pPr>
            <a:lvl9pPr indent="-374650" lvl="8" marL="4114800" algn="ctr">
              <a:spcBef>
                <a:spcPts val="2700"/>
              </a:spcBef>
              <a:spcAft>
                <a:spcPts val="2700"/>
              </a:spcAft>
              <a:buSzPts val="2300"/>
              <a:buChar char="■"/>
              <a:defRPr/>
            </a:lvl9pPr>
          </a:lstStyle>
          <a:p/>
        </p:txBody>
      </p:sp>
      <p:sp>
        <p:nvSpPr>
          <p:cNvPr id="47" name="Google Shape;47;p11"/>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54" name="Shape 54"/>
        <p:cNvGrpSpPr/>
        <p:nvPr/>
      </p:nvGrpSpPr>
      <p:grpSpPr>
        <a:xfrm>
          <a:off x="0" y="0"/>
          <a:ext cx="0" cy="0"/>
          <a:chOff x="0" y="0"/>
          <a:chExt cx="0" cy="0"/>
        </a:xfrm>
      </p:grpSpPr>
      <p:sp>
        <p:nvSpPr>
          <p:cNvPr id="55" name="Google Shape;55;p14"/>
          <p:cNvSpPr txBox="1"/>
          <p:nvPr>
            <p:ph type="ctrTitle"/>
          </p:nvPr>
        </p:nvSpPr>
        <p:spPr>
          <a:xfrm>
            <a:off x="498733" y="1323689"/>
            <a:ext cx="13632900" cy="3649200"/>
          </a:xfrm>
          <a:prstGeom prst="rect">
            <a:avLst/>
          </a:prstGeom>
        </p:spPr>
        <p:txBody>
          <a:bodyPr anchorCtr="0" anchor="b" bIns="151700" lIns="151700" spcFirstLastPara="1" rIns="151700" wrap="square" tIns="151700">
            <a:noAutofit/>
          </a:bodyPr>
          <a:lstStyle>
            <a:lvl1pPr lvl="0" rtl="0" algn="ctr">
              <a:spcBef>
                <a:spcPts val="0"/>
              </a:spcBef>
              <a:spcAft>
                <a:spcPts val="0"/>
              </a:spcAft>
              <a:buSzPts val="8600"/>
              <a:buNone/>
              <a:defRPr sz="8600"/>
            </a:lvl1pPr>
            <a:lvl2pPr lvl="1" rtl="0" algn="ctr">
              <a:spcBef>
                <a:spcPts val="0"/>
              </a:spcBef>
              <a:spcAft>
                <a:spcPts val="0"/>
              </a:spcAft>
              <a:buSzPts val="8600"/>
              <a:buNone/>
              <a:defRPr sz="8600"/>
            </a:lvl2pPr>
            <a:lvl3pPr lvl="2" rtl="0" algn="ctr">
              <a:spcBef>
                <a:spcPts val="0"/>
              </a:spcBef>
              <a:spcAft>
                <a:spcPts val="0"/>
              </a:spcAft>
              <a:buSzPts val="8600"/>
              <a:buNone/>
              <a:defRPr sz="8600"/>
            </a:lvl3pPr>
            <a:lvl4pPr lvl="3" rtl="0" algn="ctr">
              <a:spcBef>
                <a:spcPts val="0"/>
              </a:spcBef>
              <a:spcAft>
                <a:spcPts val="0"/>
              </a:spcAft>
              <a:buSzPts val="8600"/>
              <a:buNone/>
              <a:defRPr sz="8600"/>
            </a:lvl4pPr>
            <a:lvl5pPr lvl="4" rtl="0" algn="ctr">
              <a:spcBef>
                <a:spcPts val="0"/>
              </a:spcBef>
              <a:spcAft>
                <a:spcPts val="0"/>
              </a:spcAft>
              <a:buSzPts val="8600"/>
              <a:buNone/>
              <a:defRPr sz="8600"/>
            </a:lvl5pPr>
            <a:lvl6pPr lvl="5" rtl="0" algn="ctr">
              <a:spcBef>
                <a:spcPts val="0"/>
              </a:spcBef>
              <a:spcAft>
                <a:spcPts val="0"/>
              </a:spcAft>
              <a:buSzPts val="8600"/>
              <a:buNone/>
              <a:defRPr sz="8600"/>
            </a:lvl6pPr>
            <a:lvl7pPr lvl="6" rtl="0" algn="ctr">
              <a:spcBef>
                <a:spcPts val="0"/>
              </a:spcBef>
              <a:spcAft>
                <a:spcPts val="0"/>
              </a:spcAft>
              <a:buSzPts val="8600"/>
              <a:buNone/>
              <a:defRPr sz="8600"/>
            </a:lvl7pPr>
            <a:lvl8pPr lvl="7" rtl="0" algn="ctr">
              <a:spcBef>
                <a:spcPts val="0"/>
              </a:spcBef>
              <a:spcAft>
                <a:spcPts val="0"/>
              </a:spcAft>
              <a:buSzPts val="8600"/>
              <a:buNone/>
              <a:defRPr sz="8600"/>
            </a:lvl8pPr>
            <a:lvl9pPr lvl="8" rtl="0" algn="ctr">
              <a:spcBef>
                <a:spcPts val="0"/>
              </a:spcBef>
              <a:spcAft>
                <a:spcPts val="0"/>
              </a:spcAft>
              <a:buSzPts val="8600"/>
              <a:buNone/>
              <a:defRPr sz="8600"/>
            </a:lvl9pPr>
          </a:lstStyle>
          <a:p/>
        </p:txBody>
      </p:sp>
      <p:sp>
        <p:nvSpPr>
          <p:cNvPr id="56" name="Google Shape;56;p14"/>
          <p:cNvSpPr txBox="1"/>
          <p:nvPr>
            <p:ph idx="1" type="subTitle"/>
          </p:nvPr>
        </p:nvSpPr>
        <p:spPr>
          <a:xfrm>
            <a:off x="498720" y="5038444"/>
            <a:ext cx="13632900" cy="1409100"/>
          </a:xfrm>
          <a:prstGeom prst="rect">
            <a:avLst/>
          </a:prstGeom>
        </p:spPr>
        <p:txBody>
          <a:bodyPr anchorCtr="0" anchor="t" bIns="151700" lIns="151700" spcFirstLastPara="1" rIns="151700" wrap="square" tIns="151700">
            <a:noAutofit/>
          </a:bodyPr>
          <a:lstStyle>
            <a:lvl1pPr lvl="0" rtl="0" algn="ctr">
              <a:lnSpc>
                <a:spcPct val="100000"/>
              </a:lnSpc>
              <a:spcBef>
                <a:spcPts val="0"/>
              </a:spcBef>
              <a:spcAft>
                <a:spcPts val="0"/>
              </a:spcAft>
              <a:buSzPts val="4600"/>
              <a:buNone/>
              <a:defRPr sz="4600"/>
            </a:lvl1pPr>
            <a:lvl2pPr lvl="1" rtl="0" algn="ctr">
              <a:lnSpc>
                <a:spcPct val="100000"/>
              </a:lnSpc>
              <a:spcBef>
                <a:spcPts val="0"/>
              </a:spcBef>
              <a:spcAft>
                <a:spcPts val="0"/>
              </a:spcAft>
              <a:buSzPts val="4600"/>
              <a:buNone/>
              <a:defRPr sz="4600"/>
            </a:lvl2pPr>
            <a:lvl3pPr lvl="2" rtl="0" algn="ctr">
              <a:lnSpc>
                <a:spcPct val="100000"/>
              </a:lnSpc>
              <a:spcBef>
                <a:spcPts val="0"/>
              </a:spcBef>
              <a:spcAft>
                <a:spcPts val="0"/>
              </a:spcAft>
              <a:buSzPts val="4600"/>
              <a:buNone/>
              <a:defRPr sz="4600"/>
            </a:lvl3pPr>
            <a:lvl4pPr lvl="3" rtl="0" algn="ctr">
              <a:lnSpc>
                <a:spcPct val="100000"/>
              </a:lnSpc>
              <a:spcBef>
                <a:spcPts val="0"/>
              </a:spcBef>
              <a:spcAft>
                <a:spcPts val="0"/>
              </a:spcAft>
              <a:buSzPts val="4600"/>
              <a:buNone/>
              <a:defRPr sz="4600"/>
            </a:lvl4pPr>
            <a:lvl5pPr lvl="4" rtl="0" algn="ctr">
              <a:lnSpc>
                <a:spcPct val="100000"/>
              </a:lnSpc>
              <a:spcBef>
                <a:spcPts val="0"/>
              </a:spcBef>
              <a:spcAft>
                <a:spcPts val="0"/>
              </a:spcAft>
              <a:buSzPts val="4600"/>
              <a:buNone/>
              <a:defRPr sz="4600"/>
            </a:lvl5pPr>
            <a:lvl6pPr lvl="5" rtl="0" algn="ctr">
              <a:lnSpc>
                <a:spcPct val="100000"/>
              </a:lnSpc>
              <a:spcBef>
                <a:spcPts val="0"/>
              </a:spcBef>
              <a:spcAft>
                <a:spcPts val="0"/>
              </a:spcAft>
              <a:buSzPts val="4600"/>
              <a:buNone/>
              <a:defRPr sz="4600"/>
            </a:lvl6pPr>
            <a:lvl7pPr lvl="6" rtl="0" algn="ctr">
              <a:lnSpc>
                <a:spcPct val="100000"/>
              </a:lnSpc>
              <a:spcBef>
                <a:spcPts val="0"/>
              </a:spcBef>
              <a:spcAft>
                <a:spcPts val="0"/>
              </a:spcAft>
              <a:buSzPts val="4600"/>
              <a:buNone/>
              <a:defRPr sz="4600"/>
            </a:lvl7pPr>
            <a:lvl8pPr lvl="7" rtl="0" algn="ctr">
              <a:lnSpc>
                <a:spcPct val="100000"/>
              </a:lnSpc>
              <a:spcBef>
                <a:spcPts val="0"/>
              </a:spcBef>
              <a:spcAft>
                <a:spcPts val="0"/>
              </a:spcAft>
              <a:buSzPts val="4600"/>
              <a:buNone/>
              <a:defRPr sz="4600"/>
            </a:lvl8pPr>
            <a:lvl9pPr lvl="8" rtl="0" algn="ctr">
              <a:lnSpc>
                <a:spcPct val="100000"/>
              </a:lnSpc>
              <a:spcBef>
                <a:spcPts val="0"/>
              </a:spcBef>
              <a:spcAft>
                <a:spcPts val="0"/>
              </a:spcAft>
              <a:buSzPts val="4600"/>
              <a:buNone/>
              <a:defRPr sz="4600"/>
            </a:lvl9pPr>
          </a:lstStyle>
          <a:p/>
        </p:txBody>
      </p:sp>
      <p:sp>
        <p:nvSpPr>
          <p:cNvPr id="57" name="Google Shape;57;p14"/>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58" name="Shape 58"/>
        <p:cNvGrpSpPr/>
        <p:nvPr/>
      </p:nvGrpSpPr>
      <p:grpSpPr>
        <a:xfrm>
          <a:off x="0" y="0"/>
          <a:ext cx="0" cy="0"/>
          <a:chOff x="0" y="0"/>
          <a:chExt cx="0" cy="0"/>
        </a:xfrm>
      </p:grpSpPr>
      <p:sp>
        <p:nvSpPr>
          <p:cNvPr id="59" name="Google Shape;59;p15"/>
          <p:cNvSpPr txBox="1"/>
          <p:nvPr>
            <p:ph type="title"/>
          </p:nvPr>
        </p:nvSpPr>
        <p:spPr>
          <a:xfrm>
            <a:off x="498720" y="3823733"/>
            <a:ext cx="13632900" cy="1496400"/>
          </a:xfrm>
          <a:prstGeom prst="rect">
            <a:avLst/>
          </a:prstGeom>
        </p:spPr>
        <p:txBody>
          <a:bodyPr anchorCtr="0" anchor="ctr" bIns="151700" lIns="151700" spcFirstLastPara="1" rIns="151700" wrap="square" tIns="151700">
            <a:noAutofit/>
          </a:bodyPr>
          <a:lstStyle>
            <a:lvl1pPr lvl="0" rtl="0" algn="ctr">
              <a:spcBef>
                <a:spcPts val="0"/>
              </a:spcBef>
              <a:spcAft>
                <a:spcPts val="0"/>
              </a:spcAft>
              <a:buSzPts val="6000"/>
              <a:buNone/>
              <a:defRPr sz="6000"/>
            </a:lvl1pPr>
            <a:lvl2pPr lvl="1" rtl="0" algn="ctr">
              <a:spcBef>
                <a:spcPts val="0"/>
              </a:spcBef>
              <a:spcAft>
                <a:spcPts val="0"/>
              </a:spcAft>
              <a:buSzPts val="6000"/>
              <a:buNone/>
              <a:defRPr sz="6000"/>
            </a:lvl2pPr>
            <a:lvl3pPr lvl="2" rtl="0" algn="ctr">
              <a:spcBef>
                <a:spcPts val="0"/>
              </a:spcBef>
              <a:spcAft>
                <a:spcPts val="0"/>
              </a:spcAft>
              <a:buSzPts val="6000"/>
              <a:buNone/>
              <a:defRPr sz="6000"/>
            </a:lvl3pPr>
            <a:lvl4pPr lvl="3" rtl="0" algn="ctr">
              <a:spcBef>
                <a:spcPts val="0"/>
              </a:spcBef>
              <a:spcAft>
                <a:spcPts val="0"/>
              </a:spcAft>
              <a:buSzPts val="6000"/>
              <a:buNone/>
              <a:defRPr sz="6000"/>
            </a:lvl4pPr>
            <a:lvl5pPr lvl="4" rtl="0" algn="ctr">
              <a:spcBef>
                <a:spcPts val="0"/>
              </a:spcBef>
              <a:spcAft>
                <a:spcPts val="0"/>
              </a:spcAft>
              <a:buSzPts val="6000"/>
              <a:buNone/>
              <a:defRPr sz="6000"/>
            </a:lvl5pPr>
            <a:lvl6pPr lvl="5" rtl="0" algn="ctr">
              <a:spcBef>
                <a:spcPts val="0"/>
              </a:spcBef>
              <a:spcAft>
                <a:spcPts val="0"/>
              </a:spcAft>
              <a:buSzPts val="6000"/>
              <a:buNone/>
              <a:defRPr sz="6000"/>
            </a:lvl6pPr>
            <a:lvl7pPr lvl="6" rtl="0" algn="ctr">
              <a:spcBef>
                <a:spcPts val="0"/>
              </a:spcBef>
              <a:spcAft>
                <a:spcPts val="0"/>
              </a:spcAft>
              <a:buSzPts val="6000"/>
              <a:buNone/>
              <a:defRPr sz="6000"/>
            </a:lvl7pPr>
            <a:lvl8pPr lvl="7" rtl="0" algn="ctr">
              <a:spcBef>
                <a:spcPts val="0"/>
              </a:spcBef>
              <a:spcAft>
                <a:spcPts val="0"/>
              </a:spcAft>
              <a:buSzPts val="6000"/>
              <a:buNone/>
              <a:defRPr sz="6000"/>
            </a:lvl8pPr>
            <a:lvl9pPr lvl="8" rtl="0" algn="ctr">
              <a:spcBef>
                <a:spcPts val="0"/>
              </a:spcBef>
              <a:spcAft>
                <a:spcPts val="0"/>
              </a:spcAft>
              <a:buSzPts val="6000"/>
              <a:buNone/>
              <a:defRPr sz="6000"/>
            </a:lvl9pPr>
          </a:lstStyle>
          <a:p/>
        </p:txBody>
      </p:sp>
      <p:sp>
        <p:nvSpPr>
          <p:cNvPr id="60" name="Google Shape;60;p15"/>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61" name="Shape 61"/>
        <p:cNvGrpSpPr/>
        <p:nvPr/>
      </p:nvGrpSpPr>
      <p:grpSpPr>
        <a:xfrm>
          <a:off x="0" y="0"/>
          <a:ext cx="0" cy="0"/>
          <a:chOff x="0" y="0"/>
          <a:chExt cx="0" cy="0"/>
        </a:xfrm>
      </p:grpSpPr>
      <p:sp>
        <p:nvSpPr>
          <p:cNvPr id="62" name="Google Shape;62;p16"/>
          <p:cNvSpPr txBox="1"/>
          <p:nvPr>
            <p:ph type="title"/>
          </p:nvPr>
        </p:nvSpPr>
        <p:spPr>
          <a:xfrm>
            <a:off x="498720" y="791156"/>
            <a:ext cx="13632900" cy="1018200"/>
          </a:xfrm>
          <a:prstGeom prst="rect">
            <a:avLst/>
          </a:prstGeom>
        </p:spPr>
        <p:txBody>
          <a:bodyPr anchorCtr="0" anchor="t" bIns="151700" lIns="151700" spcFirstLastPara="1" rIns="151700" wrap="square" tIns="151700">
            <a:noAutofit/>
          </a:bodyPr>
          <a:lstStyle>
            <a:lvl1pPr lvl="0" rtl="0">
              <a:spcBef>
                <a:spcPts val="0"/>
              </a:spcBef>
              <a:spcAft>
                <a:spcPts val="0"/>
              </a:spcAft>
              <a:buSzPts val="4600"/>
              <a:buNone/>
              <a:defRPr/>
            </a:lvl1pPr>
            <a:lvl2pPr lvl="1" rtl="0">
              <a:spcBef>
                <a:spcPts val="0"/>
              </a:spcBef>
              <a:spcAft>
                <a:spcPts val="0"/>
              </a:spcAft>
              <a:buSzPts val="4600"/>
              <a:buNone/>
              <a:defRPr/>
            </a:lvl2pPr>
            <a:lvl3pPr lvl="2" rtl="0">
              <a:spcBef>
                <a:spcPts val="0"/>
              </a:spcBef>
              <a:spcAft>
                <a:spcPts val="0"/>
              </a:spcAft>
              <a:buSzPts val="4600"/>
              <a:buNone/>
              <a:defRPr/>
            </a:lvl3pPr>
            <a:lvl4pPr lvl="3" rtl="0">
              <a:spcBef>
                <a:spcPts val="0"/>
              </a:spcBef>
              <a:spcAft>
                <a:spcPts val="0"/>
              </a:spcAft>
              <a:buSzPts val="4600"/>
              <a:buNone/>
              <a:defRPr/>
            </a:lvl4pPr>
            <a:lvl5pPr lvl="4" rtl="0">
              <a:spcBef>
                <a:spcPts val="0"/>
              </a:spcBef>
              <a:spcAft>
                <a:spcPts val="0"/>
              </a:spcAft>
              <a:buSzPts val="4600"/>
              <a:buNone/>
              <a:defRPr/>
            </a:lvl5pPr>
            <a:lvl6pPr lvl="5" rtl="0">
              <a:spcBef>
                <a:spcPts val="0"/>
              </a:spcBef>
              <a:spcAft>
                <a:spcPts val="0"/>
              </a:spcAft>
              <a:buSzPts val="4600"/>
              <a:buNone/>
              <a:defRPr/>
            </a:lvl6pPr>
            <a:lvl7pPr lvl="6" rtl="0">
              <a:spcBef>
                <a:spcPts val="0"/>
              </a:spcBef>
              <a:spcAft>
                <a:spcPts val="0"/>
              </a:spcAft>
              <a:buSzPts val="4600"/>
              <a:buNone/>
              <a:defRPr/>
            </a:lvl7pPr>
            <a:lvl8pPr lvl="7" rtl="0">
              <a:spcBef>
                <a:spcPts val="0"/>
              </a:spcBef>
              <a:spcAft>
                <a:spcPts val="0"/>
              </a:spcAft>
              <a:buSzPts val="4600"/>
              <a:buNone/>
              <a:defRPr/>
            </a:lvl8pPr>
            <a:lvl9pPr lvl="8" rtl="0">
              <a:spcBef>
                <a:spcPts val="0"/>
              </a:spcBef>
              <a:spcAft>
                <a:spcPts val="0"/>
              </a:spcAft>
              <a:buSzPts val="4600"/>
              <a:buNone/>
              <a:defRPr/>
            </a:lvl9pPr>
          </a:lstStyle>
          <a:p/>
        </p:txBody>
      </p:sp>
      <p:sp>
        <p:nvSpPr>
          <p:cNvPr id="63" name="Google Shape;63;p16"/>
          <p:cNvSpPr txBox="1"/>
          <p:nvPr>
            <p:ph idx="1" type="body"/>
          </p:nvPr>
        </p:nvSpPr>
        <p:spPr>
          <a:xfrm>
            <a:off x="498720" y="2048844"/>
            <a:ext cx="13632900" cy="6073500"/>
          </a:xfrm>
          <a:prstGeom prst="rect">
            <a:avLst/>
          </a:prstGeom>
        </p:spPr>
        <p:txBody>
          <a:bodyPr anchorCtr="0" anchor="t" bIns="151700" lIns="151700" spcFirstLastPara="1" rIns="151700" wrap="square" tIns="151700">
            <a:noAutofit/>
          </a:bodyPr>
          <a:lstStyle>
            <a:lvl1pPr indent="-419100" lvl="0" marL="457200" rtl="0">
              <a:spcBef>
                <a:spcPts val="0"/>
              </a:spcBef>
              <a:spcAft>
                <a:spcPts val="0"/>
              </a:spcAft>
              <a:buSzPts val="3000"/>
              <a:buChar char="●"/>
              <a:defRPr/>
            </a:lvl1pPr>
            <a:lvl2pPr indent="-374650" lvl="1" marL="914400" rtl="0">
              <a:spcBef>
                <a:spcPts val="2700"/>
              </a:spcBef>
              <a:spcAft>
                <a:spcPts val="0"/>
              </a:spcAft>
              <a:buSzPts val="2300"/>
              <a:buChar char="○"/>
              <a:defRPr/>
            </a:lvl2pPr>
            <a:lvl3pPr indent="-374650" lvl="2" marL="1371600" rtl="0">
              <a:spcBef>
                <a:spcPts val="2700"/>
              </a:spcBef>
              <a:spcAft>
                <a:spcPts val="0"/>
              </a:spcAft>
              <a:buSzPts val="2300"/>
              <a:buChar char="■"/>
              <a:defRPr/>
            </a:lvl3pPr>
            <a:lvl4pPr indent="-374650" lvl="3" marL="1828800" rtl="0">
              <a:spcBef>
                <a:spcPts val="2700"/>
              </a:spcBef>
              <a:spcAft>
                <a:spcPts val="0"/>
              </a:spcAft>
              <a:buSzPts val="2300"/>
              <a:buChar char="●"/>
              <a:defRPr/>
            </a:lvl4pPr>
            <a:lvl5pPr indent="-374650" lvl="4" marL="2286000" rtl="0">
              <a:spcBef>
                <a:spcPts val="2700"/>
              </a:spcBef>
              <a:spcAft>
                <a:spcPts val="0"/>
              </a:spcAft>
              <a:buSzPts val="2300"/>
              <a:buChar char="○"/>
              <a:defRPr/>
            </a:lvl5pPr>
            <a:lvl6pPr indent="-374650" lvl="5" marL="2743200" rtl="0">
              <a:spcBef>
                <a:spcPts val="2700"/>
              </a:spcBef>
              <a:spcAft>
                <a:spcPts val="0"/>
              </a:spcAft>
              <a:buSzPts val="2300"/>
              <a:buChar char="■"/>
              <a:defRPr/>
            </a:lvl6pPr>
            <a:lvl7pPr indent="-374650" lvl="6" marL="3200400" rtl="0">
              <a:spcBef>
                <a:spcPts val="2700"/>
              </a:spcBef>
              <a:spcAft>
                <a:spcPts val="0"/>
              </a:spcAft>
              <a:buSzPts val="2300"/>
              <a:buChar char="●"/>
              <a:defRPr/>
            </a:lvl7pPr>
            <a:lvl8pPr indent="-374650" lvl="7" marL="3657600" rtl="0">
              <a:spcBef>
                <a:spcPts val="2700"/>
              </a:spcBef>
              <a:spcAft>
                <a:spcPts val="0"/>
              </a:spcAft>
              <a:buSzPts val="2300"/>
              <a:buChar char="○"/>
              <a:defRPr/>
            </a:lvl8pPr>
            <a:lvl9pPr indent="-374650" lvl="8" marL="4114800" rtl="0">
              <a:spcBef>
                <a:spcPts val="2700"/>
              </a:spcBef>
              <a:spcAft>
                <a:spcPts val="2700"/>
              </a:spcAft>
              <a:buSzPts val="2300"/>
              <a:buChar char="■"/>
              <a:defRPr/>
            </a:lvl9pPr>
          </a:lstStyle>
          <a:p/>
        </p:txBody>
      </p:sp>
      <p:sp>
        <p:nvSpPr>
          <p:cNvPr id="64" name="Google Shape;64;p16"/>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5" name="Shape 65"/>
        <p:cNvGrpSpPr/>
        <p:nvPr/>
      </p:nvGrpSpPr>
      <p:grpSpPr>
        <a:xfrm>
          <a:off x="0" y="0"/>
          <a:ext cx="0" cy="0"/>
          <a:chOff x="0" y="0"/>
          <a:chExt cx="0" cy="0"/>
        </a:xfrm>
      </p:grpSpPr>
      <p:sp>
        <p:nvSpPr>
          <p:cNvPr id="66" name="Google Shape;66;p17"/>
          <p:cNvSpPr txBox="1"/>
          <p:nvPr>
            <p:ph type="title"/>
          </p:nvPr>
        </p:nvSpPr>
        <p:spPr>
          <a:xfrm>
            <a:off x="498720" y="791156"/>
            <a:ext cx="13632900" cy="1018200"/>
          </a:xfrm>
          <a:prstGeom prst="rect">
            <a:avLst/>
          </a:prstGeom>
        </p:spPr>
        <p:txBody>
          <a:bodyPr anchorCtr="0" anchor="t" bIns="151700" lIns="151700" spcFirstLastPara="1" rIns="151700" wrap="square" tIns="151700">
            <a:noAutofit/>
          </a:bodyPr>
          <a:lstStyle>
            <a:lvl1pPr lvl="0" rtl="0">
              <a:spcBef>
                <a:spcPts val="0"/>
              </a:spcBef>
              <a:spcAft>
                <a:spcPts val="0"/>
              </a:spcAft>
              <a:buSzPts val="4600"/>
              <a:buNone/>
              <a:defRPr/>
            </a:lvl1pPr>
            <a:lvl2pPr lvl="1" rtl="0">
              <a:spcBef>
                <a:spcPts val="0"/>
              </a:spcBef>
              <a:spcAft>
                <a:spcPts val="0"/>
              </a:spcAft>
              <a:buSzPts val="4600"/>
              <a:buNone/>
              <a:defRPr/>
            </a:lvl2pPr>
            <a:lvl3pPr lvl="2" rtl="0">
              <a:spcBef>
                <a:spcPts val="0"/>
              </a:spcBef>
              <a:spcAft>
                <a:spcPts val="0"/>
              </a:spcAft>
              <a:buSzPts val="4600"/>
              <a:buNone/>
              <a:defRPr/>
            </a:lvl3pPr>
            <a:lvl4pPr lvl="3" rtl="0">
              <a:spcBef>
                <a:spcPts val="0"/>
              </a:spcBef>
              <a:spcAft>
                <a:spcPts val="0"/>
              </a:spcAft>
              <a:buSzPts val="4600"/>
              <a:buNone/>
              <a:defRPr/>
            </a:lvl4pPr>
            <a:lvl5pPr lvl="4" rtl="0">
              <a:spcBef>
                <a:spcPts val="0"/>
              </a:spcBef>
              <a:spcAft>
                <a:spcPts val="0"/>
              </a:spcAft>
              <a:buSzPts val="4600"/>
              <a:buNone/>
              <a:defRPr/>
            </a:lvl5pPr>
            <a:lvl6pPr lvl="5" rtl="0">
              <a:spcBef>
                <a:spcPts val="0"/>
              </a:spcBef>
              <a:spcAft>
                <a:spcPts val="0"/>
              </a:spcAft>
              <a:buSzPts val="4600"/>
              <a:buNone/>
              <a:defRPr/>
            </a:lvl6pPr>
            <a:lvl7pPr lvl="6" rtl="0">
              <a:spcBef>
                <a:spcPts val="0"/>
              </a:spcBef>
              <a:spcAft>
                <a:spcPts val="0"/>
              </a:spcAft>
              <a:buSzPts val="4600"/>
              <a:buNone/>
              <a:defRPr/>
            </a:lvl7pPr>
            <a:lvl8pPr lvl="7" rtl="0">
              <a:spcBef>
                <a:spcPts val="0"/>
              </a:spcBef>
              <a:spcAft>
                <a:spcPts val="0"/>
              </a:spcAft>
              <a:buSzPts val="4600"/>
              <a:buNone/>
              <a:defRPr/>
            </a:lvl8pPr>
            <a:lvl9pPr lvl="8" rtl="0">
              <a:spcBef>
                <a:spcPts val="0"/>
              </a:spcBef>
              <a:spcAft>
                <a:spcPts val="0"/>
              </a:spcAft>
              <a:buSzPts val="4600"/>
              <a:buNone/>
              <a:defRPr/>
            </a:lvl9pPr>
          </a:lstStyle>
          <a:p/>
        </p:txBody>
      </p:sp>
      <p:sp>
        <p:nvSpPr>
          <p:cNvPr id="67" name="Google Shape;67;p17"/>
          <p:cNvSpPr txBox="1"/>
          <p:nvPr>
            <p:ph idx="1" type="body"/>
          </p:nvPr>
        </p:nvSpPr>
        <p:spPr>
          <a:xfrm>
            <a:off x="498720" y="2048844"/>
            <a:ext cx="6399900" cy="6073500"/>
          </a:xfrm>
          <a:prstGeom prst="rect">
            <a:avLst/>
          </a:prstGeom>
        </p:spPr>
        <p:txBody>
          <a:bodyPr anchorCtr="0" anchor="t" bIns="151700" lIns="151700" spcFirstLastPara="1" rIns="151700" wrap="square" tIns="151700">
            <a:noAutofit/>
          </a:bodyPr>
          <a:lstStyle>
            <a:lvl1pPr indent="-374650" lvl="0" marL="457200" rtl="0">
              <a:spcBef>
                <a:spcPts val="0"/>
              </a:spcBef>
              <a:spcAft>
                <a:spcPts val="0"/>
              </a:spcAft>
              <a:buSzPts val="2300"/>
              <a:buChar char="●"/>
              <a:defRPr sz="2300"/>
            </a:lvl1pPr>
            <a:lvl2pPr indent="-355600" lvl="1" marL="914400" rtl="0">
              <a:spcBef>
                <a:spcPts val="2700"/>
              </a:spcBef>
              <a:spcAft>
                <a:spcPts val="0"/>
              </a:spcAft>
              <a:buSzPts val="2000"/>
              <a:buChar char="○"/>
              <a:defRPr sz="2000"/>
            </a:lvl2pPr>
            <a:lvl3pPr indent="-355600" lvl="2" marL="1371600" rtl="0">
              <a:spcBef>
                <a:spcPts val="2700"/>
              </a:spcBef>
              <a:spcAft>
                <a:spcPts val="0"/>
              </a:spcAft>
              <a:buSzPts val="2000"/>
              <a:buChar char="■"/>
              <a:defRPr sz="2000"/>
            </a:lvl3pPr>
            <a:lvl4pPr indent="-355600" lvl="3" marL="1828800" rtl="0">
              <a:spcBef>
                <a:spcPts val="2700"/>
              </a:spcBef>
              <a:spcAft>
                <a:spcPts val="0"/>
              </a:spcAft>
              <a:buSzPts val="2000"/>
              <a:buChar char="●"/>
              <a:defRPr sz="2000"/>
            </a:lvl4pPr>
            <a:lvl5pPr indent="-355600" lvl="4" marL="2286000" rtl="0">
              <a:spcBef>
                <a:spcPts val="2700"/>
              </a:spcBef>
              <a:spcAft>
                <a:spcPts val="0"/>
              </a:spcAft>
              <a:buSzPts val="2000"/>
              <a:buChar char="○"/>
              <a:defRPr sz="2000"/>
            </a:lvl5pPr>
            <a:lvl6pPr indent="-355600" lvl="5" marL="2743200" rtl="0">
              <a:spcBef>
                <a:spcPts val="2700"/>
              </a:spcBef>
              <a:spcAft>
                <a:spcPts val="0"/>
              </a:spcAft>
              <a:buSzPts val="2000"/>
              <a:buChar char="■"/>
              <a:defRPr sz="2000"/>
            </a:lvl6pPr>
            <a:lvl7pPr indent="-355600" lvl="6" marL="3200400" rtl="0">
              <a:spcBef>
                <a:spcPts val="2700"/>
              </a:spcBef>
              <a:spcAft>
                <a:spcPts val="0"/>
              </a:spcAft>
              <a:buSzPts val="2000"/>
              <a:buChar char="●"/>
              <a:defRPr sz="2000"/>
            </a:lvl7pPr>
            <a:lvl8pPr indent="-355600" lvl="7" marL="3657600" rtl="0">
              <a:spcBef>
                <a:spcPts val="2700"/>
              </a:spcBef>
              <a:spcAft>
                <a:spcPts val="0"/>
              </a:spcAft>
              <a:buSzPts val="2000"/>
              <a:buChar char="○"/>
              <a:defRPr sz="2000"/>
            </a:lvl8pPr>
            <a:lvl9pPr indent="-355600" lvl="8" marL="4114800" rtl="0">
              <a:spcBef>
                <a:spcPts val="2700"/>
              </a:spcBef>
              <a:spcAft>
                <a:spcPts val="2700"/>
              </a:spcAft>
              <a:buSzPts val="2000"/>
              <a:buChar char="■"/>
              <a:defRPr sz="2000"/>
            </a:lvl9pPr>
          </a:lstStyle>
          <a:p/>
        </p:txBody>
      </p:sp>
      <p:sp>
        <p:nvSpPr>
          <p:cNvPr id="68" name="Google Shape;68;p17"/>
          <p:cNvSpPr txBox="1"/>
          <p:nvPr>
            <p:ph idx="2" type="body"/>
          </p:nvPr>
        </p:nvSpPr>
        <p:spPr>
          <a:xfrm>
            <a:off x="7731840" y="2048844"/>
            <a:ext cx="6399900" cy="6073500"/>
          </a:xfrm>
          <a:prstGeom prst="rect">
            <a:avLst/>
          </a:prstGeom>
        </p:spPr>
        <p:txBody>
          <a:bodyPr anchorCtr="0" anchor="t" bIns="151700" lIns="151700" spcFirstLastPara="1" rIns="151700" wrap="square" tIns="151700">
            <a:noAutofit/>
          </a:bodyPr>
          <a:lstStyle>
            <a:lvl1pPr indent="-374650" lvl="0" marL="457200" rtl="0">
              <a:spcBef>
                <a:spcPts val="0"/>
              </a:spcBef>
              <a:spcAft>
                <a:spcPts val="0"/>
              </a:spcAft>
              <a:buSzPts val="2300"/>
              <a:buChar char="●"/>
              <a:defRPr sz="2300"/>
            </a:lvl1pPr>
            <a:lvl2pPr indent="-355600" lvl="1" marL="914400" rtl="0">
              <a:spcBef>
                <a:spcPts val="2700"/>
              </a:spcBef>
              <a:spcAft>
                <a:spcPts val="0"/>
              </a:spcAft>
              <a:buSzPts val="2000"/>
              <a:buChar char="○"/>
              <a:defRPr sz="2000"/>
            </a:lvl2pPr>
            <a:lvl3pPr indent="-355600" lvl="2" marL="1371600" rtl="0">
              <a:spcBef>
                <a:spcPts val="2700"/>
              </a:spcBef>
              <a:spcAft>
                <a:spcPts val="0"/>
              </a:spcAft>
              <a:buSzPts val="2000"/>
              <a:buChar char="■"/>
              <a:defRPr sz="2000"/>
            </a:lvl3pPr>
            <a:lvl4pPr indent="-355600" lvl="3" marL="1828800" rtl="0">
              <a:spcBef>
                <a:spcPts val="2700"/>
              </a:spcBef>
              <a:spcAft>
                <a:spcPts val="0"/>
              </a:spcAft>
              <a:buSzPts val="2000"/>
              <a:buChar char="●"/>
              <a:defRPr sz="2000"/>
            </a:lvl4pPr>
            <a:lvl5pPr indent="-355600" lvl="4" marL="2286000" rtl="0">
              <a:spcBef>
                <a:spcPts val="2700"/>
              </a:spcBef>
              <a:spcAft>
                <a:spcPts val="0"/>
              </a:spcAft>
              <a:buSzPts val="2000"/>
              <a:buChar char="○"/>
              <a:defRPr sz="2000"/>
            </a:lvl5pPr>
            <a:lvl6pPr indent="-355600" lvl="5" marL="2743200" rtl="0">
              <a:spcBef>
                <a:spcPts val="2700"/>
              </a:spcBef>
              <a:spcAft>
                <a:spcPts val="0"/>
              </a:spcAft>
              <a:buSzPts val="2000"/>
              <a:buChar char="■"/>
              <a:defRPr sz="2000"/>
            </a:lvl6pPr>
            <a:lvl7pPr indent="-355600" lvl="6" marL="3200400" rtl="0">
              <a:spcBef>
                <a:spcPts val="2700"/>
              </a:spcBef>
              <a:spcAft>
                <a:spcPts val="0"/>
              </a:spcAft>
              <a:buSzPts val="2000"/>
              <a:buChar char="●"/>
              <a:defRPr sz="2000"/>
            </a:lvl7pPr>
            <a:lvl8pPr indent="-355600" lvl="7" marL="3657600" rtl="0">
              <a:spcBef>
                <a:spcPts val="2700"/>
              </a:spcBef>
              <a:spcAft>
                <a:spcPts val="0"/>
              </a:spcAft>
              <a:buSzPts val="2000"/>
              <a:buChar char="○"/>
              <a:defRPr sz="2000"/>
            </a:lvl8pPr>
            <a:lvl9pPr indent="-355600" lvl="8" marL="4114800" rtl="0">
              <a:spcBef>
                <a:spcPts val="2700"/>
              </a:spcBef>
              <a:spcAft>
                <a:spcPts val="2700"/>
              </a:spcAft>
              <a:buSzPts val="2000"/>
              <a:buChar char="■"/>
              <a:defRPr sz="2000"/>
            </a:lvl9pPr>
          </a:lstStyle>
          <a:p/>
        </p:txBody>
      </p:sp>
      <p:sp>
        <p:nvSpPr>
          <p:cNvPr id="69" name="Google Shape;69;p17"/>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p18"/>
          <p:cNvSpPr txBox="1"/>
          <p:nvPr>
            <p:ph type="title"/>
          </p:nvPr>
        </p:nvSpPr>
        <p:spPr>
          <a:xfrm>
            <a:off x="498720" y="791156"/>
            <a:ext cx="13632900" cy="1018200"/>
          </a:xfrm>
          <a:prstGeom prst="rect">
            <a:avLst/>
          </a:prstGeom>
        </p:spPr>
        <p:txBody>
          <a:bodyPr anchorCtr="0" anchor="t" bIns="151700" lIns="151700" spcFirstLastPara="1" rIns="151700" wrap="square" tIns="151700">
            <a:noAutofit/>
          </a:bodyPr>
          <a:lstStyle>
            <a:lvl1pPr lvl="0" rtl="0">
              <a:spcBef>
                <a:spcPts val="0"/>
              </a:spcBef>
              <a:spcAft>
                <a:spcPts val="0"/>
              </a:spcAft>
              <a:buSzPts val="4600"/>
              <a:buNone/>
              <a:defRPr/>
            </a:lvl1pPr>
            <a:lvl2pPr lvl="1" rtl="0">
              <a:spcBef>
                <a:spcPts val="0"/>
              </a:spcBef>
              <a:spcAft>
                <a:spcPts val="0"/>
              </a:spcAft>
              <a:buSzPts val="4600"/>
              <a:buNone/>
              <a:defRPr/>
            </a:lvl2pPr>
            <a:lvl3pPr lvl="2" rtl="0">
              <a:spcBef>
                <a:spcPts val="0"/>
              </a:spcBef>
              <a:spcAft>
                <a:spcPts val="0"/>
              </a:spcAft>
              <a:buSzPts val="4600"/>
              <a:buNone/>
              <a:defRPr/>
            </a:lvl3pPr>
            <a:lvl4pPr lvl="3" rtl="0">
              <a:spcBef>
                <a:spcPts val="0"/>
              </a:spcBef>
              <a:spcAft>
                <a:spcPts val="0"/>
              </a:spcAft>
              <a:buSzPts val="4600"/>
              <a:buNone/>
              <a:defRPr/>
            </a:lvl4pPr>
            <a:lvl5pPr lvl="4" rtl="0">
              <a:spcBef>
                <a:spcPts val="0"/>
              </a:spcBef>
              <a:spcAft>
                <a:spcPts val="0"/>
              </a:spcAft>
              <a:buSzPts val="4600"/>
              <a:buNone/>
              <a:defRPr/>
            </a:lvl5pPr>
            <a:lvl6pPr lvl="5" rtl="0">
              <a:spcBef>
                <a:spcPts val="0"/>
              </a:spcBef>
              <a:spcAft>
                <a:spcPts val="0"/>
              </a:spcAft>
              <a:buSzPts val="4600"/>
              <a:buNone/>
              <a:defRPr/>
            </a:lvl6pPr>
            <a:lvl7pPr lvl="6" rtl="0">
              <a:spcBef>
                <a:spcPts val="0"/>
              </a:spcBef>
              <a:spcAft>
                <a:spcPts val="0"/>
              </a:spcAft>
              <a:buSzPts val="4600"/>
              <a:buNone/>
              <a:defRPr/>
            </a:lvl7pPr>
            <a:lvl8pPr lvl="7" rtl="0">
              <a:spcBef>
                <a:spcPts val="0"/>
              </a:spcBef>
              <a:spcAft>
                <a:spcPts val="0"/>
              </a:spcAft>
              <a:buSzPts val="4600"/>
              <a:buNone/>
              <a:defRPr/>
            </a:lvl8pPr>
            <a:lvl9pPr lvl="8" rtl="0">
              <a:spcBef>
                <a:spcPts val="0"/>
              </a:spcBef>
              <a:spcAft>
                <a:spcPts val="0"/>
              </a:spcAft>
              <a:buSzPts val="4600"/>
              <a:buNone/>
              <a:defRPr/>
            </a:lvl9pPr>
          </a:lstStyle>
          <a:p/>
        </p:txBody>
      </p:sp>
      <p:sp>
        <p:nvSpPr>
          <p:cNvPr id="72" name="Google Shape;72;p18"/>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3" name="Shape 73"/>
        <p:cNvGrpSpPr/>
        <p:nvPr/>
      </p:nvGrpSpPr>
      <p:grpSpPr>
        <a:xfrm>
          <a:off x="0" y="0"/>
          <a:ext cx="0" cy="0"/>
          <a:chOff x="0" y="0"/>
          <a:chExt cx="0" cy="0"/>
        </a:xfrm>
      </p:grpSpPr>
      <p:sp>
        <p:nvSpPr>
          <p:cNvPr id="74" name="Google Shape;74;p19"/>
          <p:cNvSpPr txBox="1"/>
          <p:nvPr>
            <p:ph type="title"/>
          </p:nvPr>
        </p:nvSpPr>
        <p:spPr>
          <a:xfrm>
            <a:off x="498720" y="987733"/>
            <a:ext cx="4492800" cy="1343400"/>
          </a:xfrm>
          <a:prstGeom prst="rect">
            <a:avLst/>
          </a:prstGeom>
        </p:spPr>
        <p:txBody>
          <a:bodyPr anchorCtr="0" anchor="b" bIns="151700" lIns="151700" spcFirstLastPara="1" rIns="151700" wrap="square" tIns="151700">
            <a:noAutofit/>
          </a:bodyPr>
          <a:lstStyle>
            <a:lvl1pPr lvl="0" rtl="0">
              <a:spcBef>
                <a:spcPts val="0"/>
              </a:spcBef>
              <a:spcAft>
                <a:spcPts val="0"/>
              </a:spcAft>
              <a:buSzPts val="4000"/>
              <a:buNone/>
              <a:defRPr sz="4000"/>
            </a:lvl1pPr>
            <a:lvl2pPr lvl="1" rtl="0">
              <a:spcBef>
                <a:spcPts val="0"/>
              </a:spcBef>
              <a:spcAft>
                <a:spcPts val="0"/>
              </a:spcAft>
              <a:buSzPts val="4000"/>
              <a:buNone/>
              <a:defRPr sz="4000"/>
            </a:lvl2pPr>
            <a:lvl3pPr lvl="2" rtl="0">
              <a:spcBef>
                <a:spcPts val="0"/>
              </a:spcBef>
              <a:spcAft>
                <a:spcPts val="0"/>
              </a:spcAft>
              <a:buSzPts val="4000"/>
              <a:buNone/>
              <a:defRPr sz="4000"/>
            </a:lvl3pPr>
            <a:lvl4pPr lvl="3" rtl="0">
              <a:spcBef>
                <a:spcPts val="0"/>
              </a:spcBef>
              <a:spcAft>
                <a:spcPts val="0"/>
              </a:spcAft>
              <a:buSzPts val="4000"/>
              <a:buNone/>
              <a:defRPr sz="4000"/>
            </a:lvl4pPr>
            <a:lvl5pPr lvl="4" rtl="0">
              <a:spcBef>
                <a:spcPts val="0"/>
              </a:spcBef>
              <a:spcAft>
                <a:spcPts val="0"/>
              </a:spcAft>
              <a:buSzPts val="4000"/>
              <a:buNone/>
              <a:defRPr sz="4000"/>
            </a:lvl5pPr>
            <a:lvl6pPr lvl="5" rtl="0">
              <a:spcBef>
                <a:spcPts val="0"/>
              </a:spcBef>
              <a:spcAft>
                <a:spcPts val="0"/>
              </a:spcAft>
              <a:buSzPts val="4000"/>
              <a:buNone/>
              <a:defRPr sz="4000"/>
            </a:lvl6pPr>
            <a:lvl7pPr lvl="6" rtl="0">
              <a:spcBef>
                <a:spcPts val="0"/>
              </a:spcBef>
              <a:spcAft>
                <a:spcPts val="0"/>
              </a:spcAft>
              <a:buSzPts val="4000"/>
              <a:buNone/>
              <a:defRPr sz="4000"/>
            </a:lvl7pPr>
            <a:lvl8pPr lvl="7" rtl="0">
              <a:spcBef>
                <a:spcPts val="0"/>
              </a:spcBef>
              <a:spcAft>
                <a:spcPts val="0"/>
              </a:spcAft>
              <a:buSzPts val="4000"/>
              <a:buNone/>
              <a:defRPr sz="4000"/>
            </a:lvl8pPr>
            <a:lvl9pPr lvl="8" rtl="0">
              <a:spcBef>
                <a:spcPts val="0"/>
              </a:spcBef>
              <a:spcAft>
                <a:spcPts val="0"/>
              </a:spcAft>
              <a:buSzPts val="4000"/>
              <a:buNone/>
              <a:defRPr sz="4000"/>
            </a:lvl9pPr>
          </a:lstStyle>
          <a:p/>
        </p:txBody>
      </p:sp>
      <p:sp>
        <p:nvSpPr>
          <p:cNvPr id="75" name="Google Shape;75;p19"/>
          <p:cNvSpPr txBox="1"/>
          <p:nvPr>
            <p:ph idx="1" type="body"/>
          </p:nvPr>
        </p:nvSpPr>
        <p:spPr>
          <a:xfrm>
            <a:off x="498720" y="2470400"/>
            <a:ext cx="4492800" cy="5652300"/>
          </a:xfrm>
          <a:prstGeom prst="rect">
            <a:avLst/>
          </a:prstGeom>
        </p:spPr>
        <p:txBody>
          <a:bodyPr anchorCtr="0" anchor="t" bIns="151700" lIns="151700" spcFirstLastPara="1" rIns="151700" wrap="square" tIns="151700">
            <a:noAutofit/>
          </a:bodyPr>
          <a:lstStyle>
            <a:lvl1pPr indent="-355600" lvl="0" marL="457200" rtl="0">
              <a:spcBef>
                <a:spcPts val="0"/>
              </a:spcBef>
              <a:spcAft>
                <a:spcPts val="0"/>
              </a:spcAft>
              <a:buSzPts val="2000"/>
              <a:buChar char="●"/>
              <a:defRPr sz="2000"/>
            </a:lvl1pPr>
            <a:lvl2pPr indent="-355600" lvl="1" marL="914400" rtl="0">
              <a:spcBef>
                <a:spcPts val="2700"/>
              </a:spcBef>
              <a:spcAft>
                <a:spcPts val="0"/>
              </a:spcAft>
              <a:buSzPts val="2000"/>
              <a:buChar char="○"/>
              <a:defRPr sz="2000"/>
            </a:lvl2pPr>
            <a:lvl3pPr indent="-355600" lvl="2" marL="1371600" rtl="0">
              <a:spcBef>
                <a:spcPts val="2700"/>
              </a:spcBef>
              <a:spcAft>
                <a:spcPts val="0"/>
              </a:spcAft>
              <a:buSzPts val="2000"/>
              <a:buChar char="■"/>
              <a:defRPr sz="2000"/>
            </a:lvl3pPr>
            <a:lvl4pPr indent="-355600" lvl="3" marL="1828800" rtl="0">
              <a:spcBef>
                <a:spcPts val="2700"/>
              </a:spcBef>
              <a:spcAft>
                <a:spcPts val="0"/>
              </a:spcAft>
              <a:buSzPts val="2000"/>
              <a:buChar char="●"/>
              <a:defRPr sz="2000"/>
            </a:lvl4pPr>
            <a:lvl5pPr indent="-355600" lvl="4" marL="2286000" rtl="0">
              <a:spcBef>
                <a:spcPts val="2700"/>
              </a:spcBef>
              <a:spcAft>
                <a:spcPts val="0"/>
              </a:spcAft>
              <a:buSzPts val="2000"/>
              <a:buChar char="○"/>
              <a:defRPr sz="2000"/>
            </a:lvl5pPr>
            <a:lvl6pPr indent="-355600" lvl="5" marL="2743200" rtl="0">
              <a:spcBef>
                <a:spcPts val="2700"/>
              </a:spcBef>
              <a:spcAft>
                <a:spcPts val="0"/>
              </a:spcAft>
              <a:buSzPts val="2000"/>
              <a:buChar char="■"/>
              <a:defRPr sz="2000"/>
            </a:lvl6pPr>
            <a:lvl7pPr indent="-355600" lvl="6" marL="3200400" rtl="0">
              <a:spcBef>
                <a:spcPts val="2700"/>
              </a:spcBef>
              <a:spcAft>
                <a:spcPts val="0"/>
              </a:spcAft>
              <a:buSzPts val="2000"/>
              <a:buChar char="●"/>
              <a:defRPr sz="2000"/>
            </a:lvl7pPr>
            <a:lvl8pPr indent="-355600" lvl="7" marL="3657600" rtl="0">
              <a:spcBef>
                <a:spcPts val="2700"/>
              </a:spcBef>
              <a:spcAft>
                <a:spcPts val="0"/>
              </a:spcAft>
              <a:buSzPts val="2000"/>
              <a:buChar char="○"/>
              <a:defRPr sz="2000"/>
            </a:lvl8pPr>
            <a:lvl9pPr indent="-355600" lvl="8" marL="4114800" rtl="0">
              <a:spcBef>
                <a:spcPts val="2700"/>
              </a:spcBef>
              <a:spcAft>
                <a:spcPts val="2700"/>
              </a:spcAft>
              <a:buSzPts val="2000"/>
              <a:buChar char="■"/>
              <a:defRPr sz="2000"/>
            </a:lvl9pPr>
          </a:lstStyle>
          <a:p/>
        </p:txBody>
      </p:sp>
      <p:sp>
        <p:nvSpPr>
          <p:cNvPr id="76" name="Google Shape;76;p19"/>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77" name="Shape 77"/>
        <p:cNvGrpSpPr/>
        <p:nvPr/>
      </p:nvGrpSpPr>
      <p:grpSpPr>
        <a:xfrm>
          <a:off x="0" y="0"/>
          <a:ext cx="0" cy="0"/>
          <a:chOff x="0" y="0"/>
          <a:chExt cx="0" cy="0"/>
        </a:xfrm>
      </p:grpSpPr>
      <p:sp>
        <p:nvSpPr>
          <p:cNvPr id="78" name="Google Shape;78;p20"/>
          <p:cNvSpPr txBox="1"/>
          <p:nvPr>
            <p:ph type="title"/>
          </p:nvPr>
        </p:nvSpPr>
        <p:spPr>
          <a:xfrm>
            <a:off x="784400" y="800267"/>
            <a:ext cx="10188600" cy="7272600"/>
          </a:xfrm>
          <a:prstGeom prst="rect">
            <a:avLst/>
          </a:prstGeom>
        </p:spPr>
        <p:txBody>
          <a:bodyPr anchorCtr="0" anchor="ctr" bIns="151700" lIns="151700" spcFirstLastPara="1" rIns="151700" wrap="square" tIns="151700">
            <a:noAutofit/>
          </a:bodyPr>
          <a:lstStyle>
            <a:lvl1pPr lvl="0" rtl="0">
              <a:spcBef>
                <a:spcPts val="0"/>
              </a:spcBef>
              <a:spcAft>
                <a:spcPts val="0"/>
              </a:spcAft>
              <a:buSzPts val="8000"/>
              <a:buNone/>
              <a:defRPr sz="8000"/>
            </a:lvl1pPr>
            <a:lvl2pPr lvl="1" rtl="0">
              <a:spcBef>
                <a:spcPts val="0"/>
              </a:spcBef>
              <a:spcAft>
                <a:spcPts val="0"/>
              </a:spcAft>
              <a:buSzPts val="8000"/>
              <a:buNone/>
              <a:defRPr sz="8000"/>
            </a:lvl2pPr>
            <a:lvl3pPr lvl="2" rtl="0">
              <a:spcBef>
                <a:spcPts val="0"/>
              </a:spcBef>
              <a:spcAft>
                <a:spcPts val="0"/>
              </a:spcAft>
              <a:buSzPts val="8000"/>
              <a:buNone/>
              <a:defRPr sz="8000"/>
            </a:lvl3pPr>
            <a:lvl4pPr lvl="3" rtl="0">
              <a:spcBef>
                <a:spcPts val="0"/>
              </a:spcBef>
              <a:spcAft>
                <a:spcPts val="0"/>
              </a:spcAft>
              <a:buSzPts val="8000"/>
              <a:buNone/>
              <a:defRPr sz="8000"/>
            </a:lvl4pPr>
            <a:lvl5pPr lvl="4" rtl="0">
              <a:spcBef>
                <a:spcPts val="0"/>
              </a:spcBef>
              <a:spcAft>
                <a:spcPts val="0"/>
              </a:spcAft>
              <a:buSzPts val="8000"/>
              <a:buNone/>
              <a:defRPr sz="8000"/>
            </a:lvl5pPr>
            <a:lvl6pPr lvl="5" rtl="0">
              <a:spcBef>
                <a:spcPts val="0"/>
              </a:spcBef>
              <a:spcAft>
                <a:spcPts val="0"/>
              </a:spcAft>
              <a:buSzPts val="8000"/>
              <a:buNone/>
              <a:defRPr sz="8000"/>
            </a:lvl6pPr>
            <a:lvl7pPr lvl="6" rtl="0">
              <a:spcBef>
                <a:spcPts val="0"/>
              </a:spcBef>
              <a:spcAft>
                <a:spcPts val="0"/>
              </a:spcAft>
              <a:buSzPts val="8000"/>
              <a:buNone/>
              <a:defRPr sz="8000"/>
            </a:lvl7pPr>
            <a:lvl8pPr lvl="7" rtl="0">
              <a:spcBef>
                <a:spcPts val="0"/>
              </a:spcBef>
              <a:spcAft>
                <a:spcPts val="0"/>
              </a:spcAft>
              <a:buSzPts val="8000"/>
              <a:buNone/>
              <a:defRPr sz="8000"/>
            </a:lvl8pPr>
            <a:lvl9pPr lvl="8" rtl="0">
              <a:spcBef>
                <a:spcPts val="0"/>
              </a:spcBef>
              <a:spcAft>
                <a:spcPts val="0"/>
              </a:spcAft>
              <a:buSzPts val="8000"/>
              <a:buNone/>
              <a:defRPr sz="8000"/>
            </a:lvl9pPr>
          </a:lstStyle>
          <a:p/>
        </p:txBody>
      </p:sp>
      <p:sp>
        <p:nvSpPr>
          <p:cNvPr id="79" name="Google Shape;79;p20"/>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80" name="Shape 80"/>
        <p:cNvGrpSpPr/>
        <p:nvPr/>
      </p:nvGrpSpPr>
      <p:grpSpPr>
        <a:xfrm>
          <a:off x="0" y="0"/>
          <a:ext cx="0" cy="0"/>
          <a:chOff x="0" y="0"/>
          <a:chExt cx="0" cy="0"/>
        </a:xfrm>
      </p:grpSpPr>
      <p:sp>
        <p:nvSpPr>
          <p:cNvPr id="81" name="Google Shape;81;p21"/>
          <p:cNvSpPr/>
          <p:nvPr/>
        </p:nvSpPr>
        <p:spPr>
          <a:xfrm>
            <a:off x="7315200" y="-222"/>
            <a:ext cx="7315200" cy="9144000"/>
          </a:xfrm>
          <a:prstGeom prst="rect">
            <a:avLst/>
          </a:prstGeom>
          <a:solidFill>
            <a:schemeClr val="lt2"/>
          </a:solidFill>
          <a:ln>
            <a:noFill/>
          </a:ln>
        </p:spPr>
        <p:txBody>
          <a:bodyPr anchorCtr="0" anchor="ctr" bIns="151700" lIns="151700" spcFirstLastPara="1" rIns="151700" wrap="square" tIns="151700">
            <a:noAutofit/>
          </a:bodyPr>
          <a:lstStyle/>
          <a:p>
            <a:pPr indent="0" lvl="0" marL="0" rtl="0" algn="l">
              <a:spcBef>
                <a:spcPts val="0"/>
              </a:spcBef>
              <a:spcAft>
                <a:spcPts val="0"/>
              </a:spcAft>
              <a:buNone/>
            </a:pPr>
            <a:r>
              <a:t/>
            </a:r>
            <a:endParaRPr/>
          </a:p>
        </p:txBody>
      </p:sp>
      <p:sp>
        <p:nvSpPr>
          <p:cNvPr id="82" name="Google Shape;82;p21"/>
          <p:cNvSpPr txBox="1"/>
          <p:nvPr>
            <p:ph type="title"/>
          </p:nvPr>
        </p:nvSpPr>
        <p:spPr>
          <a:xfrm>
            <a:off x="424800" y="2192311"/>
            <a:ext cx="6472200" cy="2635200"/>
          </a:xfrm>
          <a:prstGeom prst="rect">
            <a:avLst/>
          </a:prstGeom>
        </p:spPr>
        <p:txBody>
          <a:bodyPr anchorCtr="0" anchor="b" bIns="151700" lIns="151700" spcFirstLastPara="1" rIns="151700" wrap="square" tIns="151700">
            <a:noAutofit/>
          </a:bodyPr>
          <a:lstStyle>
            <a:lvl1pPr lvl="0" rtl="0" algn="ctr">
              <a:spcBef>
                <a:spcPts val="0"/>
              </a:spcBef>
              <a:spcAft>
                <a:spcPts val="0"/>
              </a:spcAft>
              <a:buSzPts val="7000"/>
              <a:buNone/>
              <a:defRPr sz="7000"/>
            </a:lvl1pPr>
            <a:lvl2pPr lvl="1" rtl="0" algn="ctr">
              <a:spcBef>
                <a:spcPts val="0"/>
              </a:spcBef>
              <a:spcAft>
                <a:spcPts val="0"/>
              </a:spcAft>
              <a:buSzPts val="7000"/>
              <a:buNone/>
              <a:defRPr sz="7000"/>
            </a:lvl2pPr>
            <a:lvl3pPr lvl="2" rtl="0" algn="ctr">
              <a:spcBef>
                <a:spcPts val="0"/>
              </a:spcBef>
              <a:spcAft>
                <a:spcPts val="0"/>
              </a:spcAft>
              <a:buSzPts val="7000"/>
              <a:buNone/>
              <a:defRPr sz="7000"/>
            </a:lvl3pPr>
            <a:lvl4pPr lvl="3" rtl="0" algn="ctr">
              <a:spcBef>
                <a:spcPts val="0"/>
              </a:spcBef>
              <a:spcAft>
                <a:spcPts val="0"/>
              </a:spcAft>
              <a:buSzPts val="7000"/>
              <a:buNone/>
              <a:defRPr sz="7000"/>
            </a:lvl4pPr>
            <a:lvl5pPr lvl="4" rtl="0" algn="ctr">
              <a:spcBef>
                <a:spcPts val="0"/>
              </a:spcBef>
              <a:spcAft>
                <a:spcPts val="0"/>
              </a:spcAft>
              <a:buSzPts val="7000"/>
              <a:buNone/>
              <a:defRPr sz="7000"/>
            </a:lvl5pPr>
            <a:lvl6pPr lvl="5" rtl="0" algn="ctr">
              <a:spcBef>
                <a:spcPts val="0"/>
              </a:spcBef>
              <a:spcAft>
                <a:spcPts val="0"/>
              </a:spcAft>
              <a:buSzPts val="7000"/>
              <a:buNone/>
              <a:defRPr sz="7000"/>
            </a:lvl6pPr>
            <a:lvl7pPr lvl="6" rtl="0" algn="ctr">
              <a:spcBef>
                <a:spcPts val="0"/>
              </a:spcBef>
              <a:spcAft>
                <a:spcPts val="0"/>
              </a:spcAft>
              <a:buSzPts val="7000"/>
              <a:buNone/>
              <a:defRPr sz="7000"/>
            </a:lvl7pPr>
            <a:lvl8pPr lvl="7" rtl="0" algn="ctr">
              <a:spcBef>
                <a:spcPts val="0"/>
              </a:spcBef>
              <a:spcAft>
                <a:spcPts val="0"/>
              </a:spcAft>
              <a:buSzPts val="7000"/>
              <a:buNone/>
              <a:defRPr sz="7000"/>
            </a:lvl8pPr>
            <a:lvl9pPr lvl="8" rtl="0" algn="ctr">
              <a:spcBef>
                <a:spcPts val="0"/>
              </a:spcBef>
              <a:spcAft>
                <a:spcPts val="0"/>
              </a:spcAft>
              <a:buSzPts val="7000"/>
              <a:buNone/>
              <a:defRPr sz="7000"/>
            </a:lvl9pPr>
          </a:lstStyle>
          <a:p/>
        </p:txBody>
      </p:sp>
      <p:sp>
        <p:nvSpPr>
          <p:cNvPr id="83" name="Google Shape;83;p21"/>
          <p:cNvSpPr txBox="1"/>
          <p:nvPr>
            <p:ph idx="1" type="subTitle"/>
          </p:nvPr>
        </p:nvSpPr>
        <p:spPr>
          <a:xfrm>
            <a:off x="424800" y="4983244"/>
            <a:ext cx="6472200" cy="2195700"/>
          </a:xfrm>
          <a:prstGeom prst="rect">
            <a:avLst/>
          </a:prstGeom>
        </p:spPr>
        <p:txBody>
          <a:bodyPr anchorCtr="0" anchor="t" bIns="151700" lIns="151700" spcFirstLastPara="1" rIns="151700" wrap="square" tIns="151700">
            <a:noAutofit/>
          </a:bodyPr>
          <a:lstStyle>
            <a:lvl1pPr lvl="0" rtl="0" algn="ctr">
              <a:lnSpc>
                <a:spcPct val="100000"/>
              </a:lnSpc>
              <a:spcBef>
                <a:spcPts val="0"/>
              </a:spcBef>
              <a:spcAft>
                <a:spcPts val="0"/>
              </a:spcAft>
              <a:buSzPts val="3500"/>
              <a:buNone/>
              <a:defRPr sz="3500"/>
            </a:lvl1pPr>
            <a:lvl2pPr lvl="1" rtl="0" algn="ctr">
              <a:lnSpc>
                <a:spcPct val="100000"/>
              </a:lnSpc>
              <a:spcBef>
                <a:spcPts val="0"/>
              </a:spcBef>
              <a:spcAft>
                <a:spcPts val="0"/>
              </a:spcAft>
              <a:buSzPts val="3500"/>
              <a:buNone/>
              <a:defRPr sz="3500"/>
            </a:lvl2pPr>
            <a:lvl3pPr lvl="2" rtl="0" algn="ctr">
              <a:lnSpc>
                <a:spcPct val="100000"/>
              </a:lnSpc>
              <a:spcBef>
                <a:spcPts val="0"/>
              </a:spcBef>
              <a:spcAft>
                <a:spcPts val="0"/>
              </a:spcAft>
              <a:buSzPts val="3500"/>
              <a:buNone/>
              <a:defRPr sz="3500"/>
            </a:lvl3pPr>
            <a:lvl4pPr lvl="3" rtl="0" algn="ctr">
              <a:lnSpc>
                <a:spcPct val="100000"/>
              </a:lnSpc>
              <a:spcBef>
                <a:spcPts val="0"/>
              </a:spcBef>
              <a:spcAft>
                <a:spcPts val="0"/>
              </a:spcAft>
              <a:buSzPts val="3500"/>
              <a:buNone/>
              <a:defRPr sz="3500"/>
            </a:lvl4pPr>
            <a:lvl5pPr lvl="4" rtl="0" algn="ctr">
              <a:lnSpc>
                <a:spcPct val="100000"/>
              </a:lnSpc>
              <a:spcBef>
                <a:spcPts val="0"/>
              </a:spcBef>
              <a:spcAft>
                <a:spcPts val="0"/>
              </a:spcAft>
              <a:buSzPts val="3500"/>
              <a:buNone/>
              <a:defRPr sz="3500"/>
            </a:lvl5pPr>
            <a:lvl6pPr lvl="5" rtl="0" algn="ctr">
              <a:lnSpc>
                <a:spcPct val="100000"/>
              </a:lnSpc>
              <a:spcBef>
                <a:spcPts val="0"/>
              </a:spcBef>
              <a:spcAft>
                <a:spcPts val="0"/>
              </a:spcAft>
              <a:buSzPts val="3500"/>
              <a:buNone/>
              <a:defRPr sz="3500"/>
            </a:lvl6pPr>
            <a:lvl7pPr lvl="6" rtl="0" algn="ctr">
              <a:lnSpc>
                <a:spcPct val="100000"/>
              </a:lnSpc>
              <a:spcBef>
                <a:spcPts val="0"/>
              </a:spcBef>
              <a:spcAft>
                <a:spcPts val="0"/>
              </a:spcAft>
              <a:buSzPts val="3500"/>
              <a:buNone/>
              <a:defRPr sz="3500"/>
            </a:lvl7pPr>
            <a:lvl8pPr lvl="7" rtl="0" algn="ctr">
              <a:lnSpc>
                <a:spcPct val="100000"/>
              </a:lnSpc>
              <a:spcBef>
                <a:spcPts val="0"/>
              </a:spcBef>
              <a:spcAft>
                <a:spcPts val="0"/>
              </a:spcAft>
              <a:buSzPts val="3500"/>
              <a:buNone/>
              <a:defRPr sz="3500"/>
            </a:lvl8pPr>
            <a:lvl9pPr lvl="8" rtl="0" algn="ctr">
              <a:lnSpc>
                <a:spcPct val="100000"/>
              </a:lnSpc>
              <a:spcBef>
                <a:spcPts val="0"/>
              </a:spcBef>
              <a:spcAft>
                <a:spcPts val="0"/>
              </a:spcAft>
              <a:buSzPts val="3500"/>
              <a:buNone/>
              <a:defRPr sz="3500"/>
            </a:lvl9pPr>
          </a:lstStyle>
          <a:p/>
        </p:txBody>
      </p:sp>
      <p:sp>
        <p:nvSpPr>
          <p:cNvPr id="84" name="Google Shape;84;p21"/>
          <p:cNvSpPr txBox="1"/>
          <p:nvPr>
            <p:ph idx="2" type="body"/>
          </p:nvPr>
        </p:nvSpPr>
        <p:spPr>
          <a:xfrm>
            <a:off x="7903200" y="1287244"/>
            <a:ext cx="6139200" cy="6569100"/>
          </a:xfrm>
          <a:prstGeom prst="rect">
            <a:avLst/>
          </a:prstGeom>
        </p:spPr>
        <p:txBody>
          <a:bodyPr anchorCtr="0" anchor="ctr" bIns="151700" lIns="151700" spcFirstLastPara="1" rIns="151700" wrap="square" tIns="151700">
            <a:noAutofit/>
          </a:bodyPr>
          <a:lstStyle>
            <a:lvl1pPr indent="-419100" lvl="0" marL="457200" rtl="0">
              <a:spcBef>
                <a:spcPts val="0"/>
              </a:spcBef>
              <a:spcAft>
                <a:spcPts val="0"/>
              </a:spcAft>
              <a:buSzPts val="3000"/>
              <a:buChar char="●"/>
              <a:defRPr/>
            </a:lvl1pPr>
            <a:lvl2pPr indent="-374650" lvl="1" marL="914400" rtl="0">
              <a:spcBef>
                <a:spcPts val="2700"/>
              </a:spcBef>
              <a:spcAft>
                <a:spcPts val="0"/>
              </a:spcAft>
              <a:buSzPts val="2300"/>
              <a:buChar char="○"/>
              <a:defRPr/>
            </a:lvl2pPr>
            <a:lvl3pPr indent="-374650" lvl="2" marL="1371600" rtl="0">
              <a:spcBef>
                <a:spcPts val="2700"/>
              </a:spcBef>
              <a:spcAft>
                <a:spcPts val="0"/>
              </a:spcAft>
              <a:buSzPts val="2300"/>
              <a:buChar char="■"/>
              <a:defRPr/>
            </a:lvl3pPr>
            <a:lvl4pPr indent="-374650" lvl="3" marL="1828800" rtl="0">
              <a:spcBef>
                <a:spcPts val="2700"/>
              </a:spcBef>
              <a:spcAft>
                <a:spcPts val="0"/>
              </a:spcAft>
              <a:buSzPts val="2300"/>
              <a:buChar char="●"/>
              <a:defRPr/>
            </a:lvl4pPr>
            <a:lvl5pPr indent="-374650" lvl="4" marL="2286000" rtl="0">
              <a:spcBef>
                <a:spcPts val="2700"/>
              </a:spcBef>
              <a:spcAft>
                <a:spcPts val="0"/>
              </a:spcAft>
              <a:buSzPts val="2300"/>
              <a:buChar char="○"/>
              <a:defRPr/>
            </a:lvl5pPr>
            <a:lvl6pPr indent="-374650" lvl="5" marL="2743200" rtl="0">
              <a:spcBef>
                <a:spcPts val="2700"/>
              </a:spcBef>
              <a:spcAft>
                <a:spcPts val="0"/>
              </a:spcAft>
              <a:buSzPts val="2300"/>
              <a:buChar char="■"/>
              <a:defRPr/>
            </a:lvl6pPr>
            <a:lvl7pPr indent="-374650" lvl="6" marL="3200400" rtl="0">
              <a:spcBef>
                <a:spcPts val="2700"/>
              </a:spcBef>
              <a:spcAft>
                <a:spcPts val="0"/>
              </a:spcAft>
              <a:buSzPts val="2300"/>
              <a:buChar char="●"/>
              <a:defRPr/>
            </a:lvl7pPr>
            <a:lvl8pPr indent="-374650" lvl="7" marL="3657600" rtl="0">
              <a:spcBef>
                <a:spcPts val="2700"/>
              </a:spcBef>
              <a:spcAft>
                <a:spcPts val="0"/>
              </a:spcAft>
              <a:buSzPts val="2300"/>
              <a:buChar char="○"/>
              <a:defRPr/>
            </a:lvl8pPr>
            <a:lvl9pPr indent="-374650" lvl="8" marL="4114800" rtl="0">
              <a:spcBef>
                <a:spcPts val="2700"/>
              </a:spcBef>
              <a:spcAft>
                <a:spcPts val="2700"/>
              </a:spcAft>
              <a:buSzPts val="2300"/>
              <a:buChar char="■"/>
              <a:defRPr/>
            </a:lvl9pPr>
          </a:lstStyle>
          <a:p/>
        </p:txBody>
      </p:sp>
      <p:sp>
        <p:nvSpPr>
          <p:cNvPr id="85" name="Google Shape;85;p21"/>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498720" y="3823733"/>
            <a:ext cx="13632900" cy="1496400"/>
          </a:xfrm>
          <a:prstGeom prst="rect">
            <a:avLst/>
          </a:prstGeom>
        </p:spPr>
        <p:txBody>
          <a:bodyPr anchorCtr="0" anchor="ctr" bIns="154525" lIns="154525" spcFirstLastPara="1" rIns="154525" wrap="square" tIns="154525">
            <a:noAutofit/>
          </a:bodyPr>
          <a:lstStyle>
            <a:lvl1pPr lvl="0" algn="ctr">
              <a:spcBef>
                <a:spcPts val="0"/>
              </a:spcBef>
              <a:spcAft>
                <a:spcPts val="0"/>
              </a:spcAft>
              <a:buSzPts val="6100"/>
              <a:buNone/>
              <a:defRPr sz="6100"/>
            </a:lvl1pPr>
            <a:lvl2pPr lvl="1" algn="ctr">
              <a:spcBef>
                <a:spcPts val="0"/>
              </a:spcBef>
              <a:spcAft>
                <a:spcPts val="0"/>
              </a:spcAft>
              <a:buSzPts val="6100"/>
              <a:buNone/>
              <a:defRPr sz="6100"/>
            </a:lvl2pPr>
            <a:lvl3pPr lvl="2" algn="ctr">
              <a:spcBef>
                <a:spcPts val="0"/>
              </a:spcBef>
              <a:spcAft>
                <a:spcPts val="0"/>
              </a:spcAft>
              <a:buSzPts val="6100"/>
              <a:buNone/>
              <a:defRPr sz="6100"/>
            </a:lvl3pPr>
            <a:lvl4pPr lvl="3" algn="ctr">
              <a:spcBef>
                <a:spcPts val="0"/>
              </a:spcBef>
              <a:spcAft>
                <a:spcPts val="0"/>
              </a:spcAft>
              <a:buSzPts val="6100"/>
              <a:buNone/>
              <a:defRPr sz="6100"/>
            </a:lvl4pPr>
            <a:lvl5pPr lvl="4" algn="ctr">
              <a:spcBef>
                <a:spcPts val="0"/>
              </a:spcBef>
              <a:spcAft>
                <a:spcPts val="0"/>
              </a:spcAft>
              <a:buSzPts val="6100"/>
              <a:buNone/>
              <a:defRPr sz="6100"/>
            </a:lvl5pPr>
            <a:lvl6pPr lvl="5" algn="ctr">
              <a:spcBef>
                <a:spcPts val="0"/>
              </a:spcBef>
              <a:spcAft>
                <a:spcPts val="0"/>
              </a:spcAft>
              <a:buSzPts val="6100"/>
              <a:buNone/>
              <a:defRPr sz="6100"/>
            </a:lvl6pPr>
            <a:lvl7pPr lvl="6" algn="ctr">
              <a:spcBef>
                <a:spcPts val="0"/>
              </a:spcBef>
              <a:spcAft>
                <a:spcPts val="0"/>
              </a:spcAft>
              <a:buSzPts val="6100"/>
              <a:buNone/>
              <a:defRPr sz="6100"/>
            </a:lvl7pPr>
            <a:lvl8pPr lvl="7" algn="ctr">
              <a:spcBef>
                <a:spcPts val="0"/>
              </a:spcBef>
              <a:spcAft>
                <a:spcPts val="0"/>
              </a:spcAft>
              <a:buSzPts val="6100"/>
              <a:buNone/>
              <a:defRPr sz="6100"/>
            </a:lvl8pPr>
            <a:lvl9pPr lvl="8" algn="ctr">
              <a:spcBef>
                <a:spcPts val="0"/>
              </a:spcBef>
              <a:spcAft>
                <a:spcPts val="0"/>
              </a:spcAft>
              <a:buSzPts val="6100"/>
              <a:buNone/>
              <a:defRPr sz="6100"/>
            </a:lvl9pPr>
          </a:lstStyle>
          <a:p/>
        </p:txBody>
      </p:sp>
      <p:sp>
        <p:nvSpPr>
          <p:cNvPr id="15" name="Google Shape;15;p3"/>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86" name="Shape 86"/>
        <p:cNvGrpSpPr/>
        <p:nvPr/>
      </p:nvGrpSpPr>
      <p:grpSpPr>
        <a:xfrm>
          <a:off x="0" y="0"/>
          <a:ext cx="0" cy="0"/>
          <a:chOff x="0" y="0"/>
          <a:chExt cx="0" cy="0"/>
        </a:xfrm>
      </p:grpSpPr>
      <p:sp>
        <p:nvSpPr>
          <p:cNvPr id="87" name="Google Shape;87;p22"/>
          <p:cNvSpPr txBox="1"/>
          <p:nvPr>
            <p:ph idx="1" type="body"/>
          </p:nvPr>
        </p:nvSpPr>
        <p:spPr>
          <a:xfrm>
            <a:off x="498720" y="7521022"/>
            <a:ext cx="9598200" cy="1075800"/>
          </a:xfrm>
          <a:prstGeom prst="rect">
            <a:avLst/>
          </a:prstGeom>
        </p:spPr>
        <p:txBody>
          <a:bodyPr anchorCtr="0" anchor="ctr" bIns="151700" lIns="151700" spcFirstLastPara="1" rIns="151700" wrap="square" tIns="151700">
            <a:noAutofit/>
          </a:bodyPr>
          <a:lstStyle>
            <a:lvl1pPr indent="-228600" lvl="0" marL="457200" rtl="0">
              <a:lnSpc>
                <a:spcPct val="100000"/>
              </a:lnSpc>
              <a:spcBef>
                <a:spcPts val="0"/>
              </a:spcBef>
              <a:spcAft>
                <a:spcPts val="0"/>
              </a:spcAft>
              <a:buSzPts val="3000"/>
              <a:buNone/>
              <a:defRPr/>
            </a:lvl1pPr>
          </a:lstStyle>
          <a:p/>
        </p:txBody>
      </p:sp>
      <p:sp>
        <p:nvSpPr>
          <p:cNvPr id="88" name="Google Shape;88;p22"/>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89" name="Shape 89"/>
        <p:cNvGrpSpPr/>
        <p:nvPr/>
      </p:nvGrpSpPr>
      <p:grpSpPr>
        <a:xfrm>
          <a:off x="0" y="0"/>
          <a:ext cx="0" cy="0"/>
          <a:chOff x="0" y="0"/>
          <a:chExt cx="0" cy="0"/>
        </a:xfrm>
      </p:grpSpPr>
      <p:sp>
        <p:nvSpPr>
          <p:cNvPr id="90" name="Google Shape;90;p23"/>
          <p:cNvSpPr txBox="1"/>
          <p:nvPr>
            <p:ph hasCustomPrompt="1" type="title"/>
          </p:nvPr>
        </p:nvSpPr>
        <p:spPr>
          <a:xfrm>
            <a:off x="498720" y="1966444"/>
            <a:ext cx="13632900" cy="3490800"/>
          </a:xfrm>
          <a:prstGeom prst="rect">
            <a:avLst/>
          </a:prstGeom>
        </p:spPr>
        <p:txBody>
          <a:bodyPr anchorCtr="0" anchor="b" bIns="151700" lIns="151700" spcFirstLastPara="1" rIns="151700" wrap="square" tIns="151700">
            <a:noAutofit/>
          </a:bodyPr>
          <a:lstStyle>
            <a:lvl1pPr lvl="0" rtl="0" algn="ctr">
              <a:spcBef>
                <a:spcPts val="0"/>
              </a:spcBef>
              <a:spcAft>
                <a:spcPts val="0"/>
              </a:spcAft>
              <a:buSzPts val="19900"/>
              <a:buNone/>
              <a:defRPr sz="19900"/>
            </a:lvl1pPr>
            <a:lvl2pPr lvl="1" rtl="0" algn="ctr">
              <a:spcBef>
                <a:spcPts val="0"/>
              </a:spcBef>
              <a:spcAft>
                <a:spcPts val="0"/>
              </a:spcAft>
              <a:buSzPts val="19900"/>
              <a:buNone/>
              <a:defRPr sz="19900"/>
            </a:lvl2pPr>
            <a:lvl3pPr lvl="2" rtl="0" algn="ctr">
              <a:spcBef>
                <a:spcPts val="0"/>
              </a:spcBef>
              <a:spcAft>
                <a:spcPts val="0"/>
              </a:spcAft>
              <a:buSzPts val="19900"/>
              <a:buNone/>
              <a:defRPr sz="19900"/>
            </a:lvl3pPr>
            <a:lvl4pPr lvl="3" rtl="0" algn="ctr">
              <a:spcBef>
                <a:spcPts val="0"/>
              </a:spcBef>
              <a:spcAft>
                <a:spcPts val="0"/>
              </a:spcAft>
              <a:buSzPts val="19900"/>
              <a:buNone/>
              <a:defRPr sz="19900"/>
            </a:lvl4pPr>
            <a:lvl5pPr lvl="4" rtl="0" algn="ctr">
              <a:spcBef>
                <a:spcPts val="0"/>
              </a:spcBef>
              <a:spcAft>
                <a:spcPts val="0"/>
              </a:spcAft>
              <a:buSzPts val="19900"/>
              <a:buNone/>
              <a:defRPr sz="19900"/>
            </a:lvl5pPr>
            <a:lvl6pPr lvl="5" rtl="0" algn="ctr">
              <a:spcBef>
                <a:spcPts val="0"/>
              </a:spcBef>
              <a:spcAft>
                <a:spcPts val="0"/>
              </a:spcAft>
              <a:buSzPts val="19900"/>
              <a:buNone/>
              <a:defRPr sz="19900"/>
            </a:lvl6pPr>
            <a:lvl7pPr lvl="6" rtl="0" algn="ctr">
              <a:spcBef>
                <a:spcPts val="0"/>
              </a:spcBef>
              <a:spcAft>
                <a:spcPts val="0"/>
              </a:spcAft>
              <a:buSzPts val="19900"/>
              <a:buNone/>
              <a:defRPr sz="19900"/>
            </a:lvl7pPr>
            <a:lvl8pPr lvl="7" rtl="0" algn="ctr">
              <a:spcBef>
                <a:spcPts val="0"/>
              </a:spcBef>
              <a:spcAft>
                <a:spcPts val="0"/>
              </a:spcAft>
              <a:buSzPts val="19900"/>
              <a:buNone/>
              <a:defRPr sz="19900"/>
            </a:lvl8pPr>
            <a:lvl9pPr lvl="8" rtl="0" algn="ctr">
              <a:spcBef>
                <a:spcPts val="0"/>
              </a:spcBef>
              <a:spcAft>
                <a:spcPts val="0"/>
              </a:spcAft>
              <a:buSzPts val="19900"/>
              <a:buNone/>
              <a:defRPr sz="19900"/>
            </a:lvl9pPr>
          </a:lstStyle>
          <a:p>
            <a:r>
              <a:t>xx%</a:t>
            </a:r>
          </a:p>
        </p:txBody>
      </p:sp>
      <p:sp>
        <p:nvSpPr>
          <p:cNvPr id="91" name="Google Shape;91;p23"/>
          <p:cNvSpPr txBox="1"/>
          <p:nvPr>
            <p:ph idx="1" type="body"/>
          </p:nvPr>
        </p:nvSpPr>
        <p:spPr>
          <a:xfrm>
            <a:off x="498720" y="5603956"/>
            <a:ext cx="13632900" cy="2312400"/>
          </a:xfrm>
          <a:prstGeom prst="rect">
            <a:avLst/>
          </a:prstGeom>
        </p:spPr>
        <p:txBody>
          <a:bodyPr anchorCtr="0" anchor="t" bIns="151700" lIns="151700" spcFirstLastPara="1" rIns="151700" wrap="square" tIns="151700">
            <a:noAutofit/>
          </a:bodyPr>
          <a:lstStyle>
            <a:lvl1pPr indent="-419100" lvl="0" marL="457200" rtl="0" algn="ctr">
              <a:spcBef>
                <a:spcPts val="0"/>
              </a:spcBef>
              <a:spcAft>
                <a:spcPts val="0"/>
              </a:spcAft>
              <a:buSzPts val="3000"/>
              <a:buChar char="●"/>
              <a:defRPr/>
            </a:lvl1pPr>
            <a:lvl2pPr indent="-374650" lvl="1" marL="914400" rtl="0" algn="ctr">
              <a:spcBef>
                <a:spcPts val="2700"/>
              </a:spcBef>
              <a:spcAft>
                <a:spcPts val="0"/>
              </a:spcAft>
              <a:buSzPts val="2300"/>
              <a:buChar char="○"/>
              <a:defRPr/>
            </a:lvl2pPr>
            <a:lvl3pPr indent="-374650" lvl="2" marL="1371600" rtl="0" algn="ctr">
              <a:spcBef>
                <a:spcPts val="2700"/>
              </a:spcBef>
              <a:spcAft>
                <a:spcPts val="0"/>
              </a:spcAft>
              <a:buSzPts val="2300"/>
              <a:buChar char="■"/>
              <a:defRPr/>
            </a:lvl3pPr>
            <a:lvl4pPr indent="-374650" lvl="3" marL="1828800" rtl="0" algn="ctr">
              <a:spcBef>
                <a:spcPts val="2700"/>
              </a:spcBef>
              <a:spcAft>
                <a:spcPts val="0"/>
              </a:spcAft>
              <a:buSzPts val="2300"/>
              <a:buChar char="●"/>
              <a:defRPr/>
            </a:lvl4pPr>
            <a:lvl5pPr indent="-374650" lvl="4" marL="2286000" rtl="0" algn="ctr">
              <a:spcBef>
                <a:spcPts val="2700"/>
              </a:spcBef>
              <a:spcAft>
                <a:spcPts val="0"/>
              </a:spcAft>
              <a:buSzPts val="2300"/>
              <a:buChar char="○"/>
              <a:defRPr/>
            </a:lvl5pPr>
            <a:lvl6pPr indent="-374650" lvl="5" marL="2743200" rtl="0" algn="ctr">
              <a:spcBef>
                <a:spcPts val="2700"/>
              </a:spcBef>
              <a:spcAft>
                <a:spcPts val="0"/>
              </a:spcAft>
              <a:buSzPts val="2300"/>
              <a:buChar char="■"/>
              <a:defRPr/>
            </a:lvl6pPr>
            <a:lvl7pPr indent="-374650" lvl="6" marL="3200400" rtl="0" algn="ctr">
              <a:spcBef>
                <a:spcPts val="2700"/>
              </a:spcBef>
              <a:spcAft>
                <a:spcPts val="0"/>
              </a:spcAft>
              <a:buSzPts val="2300"/>
              <a:buChar char="●"/>
              <a:defRPr/>
            </a:lvl7pPr>
            <a:lvl8pPr indent="-374650" lvl="7" marL="3657600" rtl="0" algn="ctr">
              <a:spcBef>
                <a:spcPts val="2700"/>
              </a:spcBef>
              <a:spcAft>
                <a:spcPts val="0"/>
              </a:spcAft>
              <a:buSzPts val="2300"/>
              <a:buChar char="○"/>
              <a:defRPr/>
            </a:lvl8pPr>
            <a:lvl9pPr indent="-374650" lvl="8" marL="4114800" rtl="0" algn="ctr">
              <a:spcBef>
                <a:spcPts val="2700"/>
              </a:spcBef>
              <a:spcAft>
                <a:spcPts val="2700"/>
              </a:spcAft>
              <a:buSzPts val="2300"/>
              <a:buChar char="■"/>
              <a:defRPr/>
            </a:lvl9pPr>
          </a:lstStyle>
          <a:p/>
        </p:txBody>
      </p:sp>
      <p:sp>
        <p:nvSpPr>
          <p:cNvPr id="92" name="Google Shape;92;p23"/>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93" name="Shape 93"/>
        <p:cNvGrpSpPr/>
        <p:nvPr/>
      </p:nvGrpSpPr>
      <p:grpSpPr>
        <a:xfrm>
          <a:off x="0" y="0"/>
          <a:ext cx="0" cy="0"/>
          <a:chOff x="0" y="0"/>
          <a:chExt cx="0" cy="0"/>
        </a:xfrm>
      </p:grpSpPr>
      <p:sp>
        <p:nvSpPr>
          <p:cNvPr id="94" name="Google Shape;94;p24"/>
          <p:cNvSpPr txBox="1"/>
          <p:nvPr>
            <p:ph idx="12" type="sldNum"/>
          </p:nvPr>
        </p:nvSpPr>
        <p:spPr>
          <a:xfrm>
            <a:off x="13555933" y="8290163"/>
            <a:ext cx="877800" cy="699600"/>
          </a:xfrm>
          <a:prstGeom prst="rect">
            <a:avLst/>
          </a:prstGeom>
        </p:spPr>
        <p:txBody>
          <a:bodyPr anchorCtr="0" anchor="ctr" bIns="151700" lIns="151700" spcFirstLastPara="1" rIns="151700" wrap="square" tIns="15170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498720" y="791156"/>
            <a:ext cx="13632900" cy="1018200"/>
          </a:xfrm>
          <a:prstGeom prst="rect">
            <a:avLst/>
          </a:prstGeom>
        </p:spPr>
        <p:txBody>
          <a:bodyPr anchorCtr="0" anchor="t" bIns="154525" lIns="154525" spcFirstLastPara="1" rIns="154525" wrap="square" tIns="154525">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p:txBody>
      </p:sp>
      <p:sp>
        <p:nvSpPr>
          <p:cNvPr id="18" name="Google Shape;18;p4"/>
          <p:cNvSpPr txBox="1"/>
          <p:nvPr>
            <p:ph idx="1" type="body"/>
          </p:nvPr>
        </p:nvSpPr>
        <p:spPr>
          <a:xfrm>
            <a:off x="498720" y="2048844"/>
            <a:ext cx="13632900" cy="6073500"/>
          </a:xfrm>
          <a:prstGeom prst="rect">
            <a:avLst/>
          </a:prstGeom>
        </p:spPr>
        <p:txBody>
          <a:bodyPr anchorCtr="0" anchor="t" bIns="154525" lIns="154525" spcFirstLastPara="1" rIns="154525" wrap="square" tIns="154525">
            <a:noAutofit/>
          </a:bodyPr>
          <a:lstStyle>
            <a:lvl1pPr indent="-419100" lvl="0" marL="457200">
              <a:spcBef>
                <a:spcPts val="0"/>
              </a:spcBef>
              <a:spcAft>
                <a:spcPts val="0"/>
              </a:spcAft>
              <a:buSzPts val="3000"/>
              <a:buChar char="●"/>
              <a:defRPr/>
            </a:lvl1pPr>
            <a:lvl2pPr indent="-374650" lvl="1" marL="914400">
              <a:spcBef>
                <a:spcPts val="2700"/>
              </a:spcBef>
              <a:spcAft>
                <a:spcPts val="0"/>
              </a:spcAft>
              <a:buSzPts val="2300"/>
              <a:buChar char="○"/>
              <a:defRPr/>
            </a:lvl2pPr>
            <a:lvl3pPr indent="-374650" lvl="2" marL="1371600">
              <a:spcBef>
                <a:spcPts val="2700"/>
              </a:spcBef>
              <a:spcAft>
                <a:spcPts val="0"/>
              </a:spcAft>
              <a:buSzPts val="2300"/>
              <a:buChar char="■"/>
              <a:defRPr/>
            </a:lvl3pPr>
            <a:lvl4pPr indent="-374650" lvl="3" marL="1828800">
              <a:spcBef>
                <a:spcPts val="2700"/>
              </a:spcBef>
              <a:spcAft>
                <a:spcPts val="0"/>
              </a:spcAft>
              <a:buSzPts val="2300"/>
              <a:buChar char="●"/>
              <a:defRPr/>
            </a:lvl4pPr>
            <a:lvl5pPr indent="-374650" lvl="4" marL="2286000">
              <a:spcBef>
                <a:spcPts val="2700"/>
              </a:spcBef>
              <a:spcAft>
                <a:spcPts val="0"/>
              </a:spcAft>
              <a:buSzPts val="2300"/>
              <a:buChar char="○"/>
              <a:defRPr/>
            </a:lvl5pPr>
            <a:lvl6pPr indent="-374650" lvl="5" marL="2743200">
              <a:spcBef>
                <a:spcPts val="2700"/>
              </a:spcBef>
              <a:spcAft>
                <a:spcPts val="0"/>
              </a:spcAft>
              <a:buSzPts val="2300"/>
              <a:buChar char="■"/>
              <a:defRPr/>
            </a:lvl6pPr>
            <a:lvl7pPr indent="-374650" lvl="6" marL="3200400">
              <a:spcBef>
                <a:spcPts val="2700"/>
              </a:spcBef>
              <a:spcAft>
                <a:spcPts val="0"/>
              </a:spcAft>
              <a:buSzPts val="2300"/>
              <a:buChar char="●"/>
              <a:defRPr/>
            </a:lvl7pPr>
            <a:lvl8pPr indent="-374650" lvl="7" marL="3657600">
              <a:spcBef>
                <a:spcPts val="2700"/>
              </a:spcBef>
              <a:spcAft>
                <a:spcPts val="0"/>
              </a:spcAft>
              <a:buSzPts val="2300"/>
              <a:buChar char="○"/>
              <a:defRPr/>
            </a:lvl8pPr>
            <a:lvl9pPr indent="-374650" lvl="8" marL="4114800">
              <a:spcBef>
                <a:spcPts val="2700"/>
              </a:spcBef>
              <a:spcAft>
                <a:spcPts val="2700"/>
              </a:spcAft>
              <a:buSzPts val="2300"/>
              <a:buChar char="■"/>
              <a:defRPr/>
            </a:lvl9pPr>
          </a:lstStyle>
          <a:p/>
        </p:txBody>
      </p:sp>
      <p:sp>
        <p:nvSpPr>
          <p:cNvPr id="19" name="Google Shape;19;p4"/>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498720" y="791156"/>
            <a:ext cx="13632900" cy="1018200"/>
          </a:xfrm>
          <a:prstGeom prst="rect">
            <a:avLst/>
          </a:prstGeom>
        </p:spPr>
        <p:txBody>
          <a:bodyPr anchorCtr="0" anchor="t" bIns="154525" lIns="154525" spcFirstLastPara="1" rIns="154525" wrap="square" tIns="154525">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p:txBody>
      </p:sp>
      <p:sp>
        <p:nvSpPr>
          <p:cNvPr id="22" name="Google Shape;22;p5"/>
          <p:cNvSpPr txBox="1"/>
          <p:nvPr>
            <p:ph idx="1" type="body"/>
          </p:nvPr>
        </p:nvSpPr>
        <p:spPr>
          <a:xfrm>
            <a:off x="498720" y="2048844"/>
            <a:ext cx="6399900" cy="6073500"/>
          </a:xfrm>
          <a:prstGeom prst="rect">
            <a:avLst/>
          </a:prstGeom>
        </p:spPr>
        <p:txBody>
          <a:bodyPr anchorCtr="0" anchor="t" bIns="154525" lIns="154525" spcFirstLastPara="1" rIns="154525" wrap="square" tIns="154525">
            <a:noAutofit/>
          </a:bodyPr>
          <a:lstStyle>
            <a:lvl1pPr indent="-374650" lvl="0" marL="457200">
              <a:spcBef>
                <a:spcPts val="0"/>
              </a:spcBef>
              <a:spcAft>
                <a:spcPts val="0"/>
              </a:spcAft>
              <a:buSzPts val="2300"/>
              <a:buChar char="●"/>
              <a:defRPr sz="2300"/>
            </a:lvl1pPr>
            <a:lvl2pPr indent="-355600" lvl="1" marL="914400">
              <a:spcBef>
                <a:spcPts val="2700"/>
              </a:spcBef>
              <a:spcAft>
                <a:spcPts val="0"/>
              </a:spcAft>
              <a:buSzPts val="2000"/>
              <a:buChar char="○"/>
              <a:defRPr sz="2000"/>
            </a:lvl2pPr>
            <a:lvl3pPr indent="-355600" lvl="2" marL="1371600">
              <a:spcBef>
                <a:spcPts val="2700"/>
              </a:spcBef>
              <a:spcAft>
                <a:spcPts val="0"/>
              </a:spcAft>
              <a:buSzPts val="2000"/>
              <a:buChar char="■"/>
              <a:defRPr sz="2000"/>
            </a:lvl3pPr>
            <a:lvl4pPr indent="-355600" lvl="3" marL="1828800">
              <a:spcBef>
                <a:spcPts val="2700"/>
              </a:spcBef>
              <a:spcAft>
                <a:spcPts val="0"/>
              </a:spcAft>
              <a:buSzPts val="2000"/>
              <a:buChar char="●"/>
              <a:defRPr sz="2000"/>
            </a:lvl4pPr>
            <a:lvl5pPr indent="-355600" lvl="4" marL="2286000">
              <a:spcBef>
                <a:spcPts val="2700"/>
              </a:spcBef>
              <a:spcAft>
                <a:spcPts val="0"/>
              </a:spcAft>
              <a:buSzPts val="2000"/>
              <a:buChar char="○"/>
              <a:defRPr sz="2000"/>
            </a:lvl5pPr>
            <a:lvl6pPr indent="-355600" lvl="5" marL="2743200">
              <a:spcBef>
                <a:spcPts val="2700"/>
              </a:spcBef>
              <a:spcAft>
                <a:spcPts val="0"/>
              </a:spcAft>
              <a:buSzPts val="2000"/>
              <a:buChar char="■"/>
              <a:defRPr sz="2000"/>
            </a:lvl6pPr>
            <a:lvl7pPr indent="-355600" lvl="6" marL="3200400">
              <a:spcBef>
                <a:spcPts val="2700"/>
              </a:spcBef>
              <a:spcAft>
                <a:spcPts val="0"/>
              </a:spcAft>
              <a:buSzPts val="2000"/>
              <a:buChar char="●"/>
              <a:defRPr sz="2000"/>
            </a:lvl7pPr>
            <a:lvl8pPr indent="-355600" lvl="7" marL="3657600">
              <a:spcBef>
                <a:spcPts val="2700"/>
              </a:spcBef>
              <a:spcAft>
                <a:spcPts val="0"/>
              </a:spcAft>
              <a:buSzPts val="2000"/>
              <a:buChar char="○"/>
              <a:defRPr sz="2000"/>
            </a:lvl8pPr>
            <a:lvl9pPr indent="-355600" lvl="8" marL="4114800">
              <a:spcBef>
                <a:spcPts val="2700"/>
              </a:spcBef>
              <a:spcAft>
                <a:spcPts val="2700"/>
              </a:spcAft>
              <a:buSzPts val="2000"/>
              <a:buChar char="■"/>
              <a:defRPr sz="2000"/>
            </a:lvl9pPr>
          </a:lstStyle>
          <a:p/>
        </p:txBody>
      </p:sp>
      <p:sp>
        <p:nvSpPr>
          <p:cNvPr id="23" name="Google Shape;23;p5"/>
          <p:cNvSpPr txBox="1"/>
          <p:nvPr>
            <p:ph idx="2" type="body"/>
          </p:nvPr>
        </p:nvSpPr>
        <p:spPr>
          <a:xfrm>
            <a:off x="7731840" y="2048844"/>
            <a:ext cx="6399900" cy="6073500"/>
          </a:xfrm>
          <a:prstGeom prst="rect">
            <a:avLst/>
          </a:prstGeom>
        </p:spPr>
        <p:txBody>
          <a:bodyPr anchorCtr="0" anchor="t" bIns="154525" lIns="154525" spcFirstLastPara="1" rIns="154525" wrap="square" tIns="154525">
            <a:noAutofit/>
          </a:bodyPr>
          <a:lstStyle>
            <a:lvl1pPr indent="-374650" lvl="0" marL="457200">
              <a:spcBef>
                <a:spcPts val="0"/>
              </a:spcBef>
              <a:spcAft>
                <a:spcPts val="0"/>
              </a:spcAft>
              <a:buSzPts val="2300"/>
              <a:buChar char="●"/>
              <a:defRPr sz="2300"/>
            </a:lvl1pPr>
            <a:lvl2pPr indent="-355600" lvl="1" marL="914400">
              <a:spcBef>
                <a:spcPts val="2700"/>
              </a:spcBef>
              <a:spcAft>
                <a:spcPts val="0"/>
              </a:spcAft>
              <a:buSzPts val="2000"/>
              <a:buChar char="○"/>
              <a:defRPr sz="2000"/>
            </a:lvl2pPr>
            <a:lvl3pPr indent="-355600" lvl="2" marL="1371600">
              <a:spcBef>
                <a:spcPts val="2700"/>
              </a:spcBef>
              <a:spcAft>
                <a:spcPts val="0"/>
              </a:spcAft>
              <a:buSzPts val="2000"/>
              <a:buChar char="■"/>
              <a:defRPr sz="2000"/>
            </a:lvl3pPr>
            <a:lvl4pPr indent="-355600" lvl="3" marL="1828800">
              <a:spcBef>
                <a:spcPts val="2700"/>
              </a:spcBef>
              <a:spcAft>
                <a:spcPts val="0"/>
              </a:spcAft>
              <a:buSzPts val="2000"/>
              <a:buChar char="●"/>
              <a:defRPr sz="2000"/>
            </a:lvl4pPr>
            <a:lvl5pPr indent="-355600" lvl="4" marL="2286000">
              <a:spcBef>
                <a:spcPts val="2700"/>
              </a:spcBef>
              <a:spcAft>
                <a:spcPts val="0"/>
              </a:spcAft>
              <a:buSzPts val="2000"/>
              <a:buChar char="○"/>
              <a:defRPr sz="2000"/>
            </a:lvl5pPr>
            <a:lvl6pPr indent="-355600" lvl="5" marL="2743200">
              <a:spcBef>
                <a:spcPts val="2700"/>
              </a:spcBef>
              <a:spcAft>
                <a:spcPts val="0"/>
              </a:spcAft>
              <a:buSzPts val="2000"/>
              <a:buChar char="■"/>
              <a:defRPr sz="2000"/>
            </a:lvl6pPr>
            <a:lvl7pPr indent="-355600" lvl="6" marL="3200400">
              <a:spcBef>
                <a:spcPts val="2700"/>
              </a:spcBef>
              <a:spcAft>
                <a:spcPts val="0"/>
              </a:spcAft>
              <a:buSzPts val="2000"/>
              <a:buChar char="●"/>
              <a:defRPr sz="2000"/>
            </a:lvl7pPr>
            <a:lvl8pPr indent="-355600" lvl="7" marL="3657600">
              <a:spcBef>
                <a:spcPts val="2700"/>
              </a:spcBef>
              <a:spcAft>
                <a:spcPts val="0"/>
              </a:spcAft>
              <a:buSzPts val="2000"/>
              <a:buChar char="○"/>
              <a:defRPr sz="2000"/>
            </a:lvl8pPr>
            <a:lvl9pPr indent="-355600" lvl="8" marL="4114800">
              <a:spcBef>
                <a:spcPts val="2700"/>
              </a:spcBef>
              <a:spcAft>
                <a:spcPts val="2700"/>
              </a:spcAft>
              <a:buSzPts val="2000"/>
              <a:buChar char="■"/>
              <a:defRPr sz="2000"/>
            </a:lvl9pPr>
          </a:lstStyle>
          <a:p/>
        </p:txBody>
      </p:sp>
      <p:sp>
        <p:nvSpPr>
          <p:cNvPr id="24" name="Google Shape;24;p5"/>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498720" y="791156"/>
            <a:ext cx="13632900" cy="1018200"/>
          </a:xfrm>
          <a:prstGeom prst="rect">
            <a:avLst/>
          </a:prstGeom>
        </p:spPr>
        <p:txBody>
          <a:bodyPr anchorCtr="0" anchor="t" bIns="154525" lIns="154525" spcFirstLastPara="1" rIns="154525" wrap="square" tIns="154525">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p:txBody>
      </p:sp>
      <p:sp>
        <p:nvSpPr>
          <p:cNvPr id="27" name="Google Shape;27;p6"/>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498720" y="987733"/>
            <a:ext cx="4492800" cy="1343400"/>
          </a:xfrm>
          <a:prstGeom prst="rect">
            <a:avLst/>
          </a:prstGeom>
        </p:spPr>
        <p:txBody>
          <a:bodyPr anchorCtr="0" anchor="b" bIns="154525" lIns="154525" spcFirstLastPara="1" rIns="154525" wrap="square" tIns="154525">
            <a:no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30" name="Google Shape;30;p7"/>
          <p:cNvSpPr txBox="1"/>
          <p:nvPr>
            <p:ph idx="1" type="body"/>
          </p:nvPr>
        </p:nvSpPr>
        <p:spPr>
          <a:xfrm>
            <a:off x="498720" y="2470400"/>
            <a:ext cx="4492800" cy="5652300"/>
          </a:xfrm>
          <a:prstGeom prst="rect">
            <a:avLst/>
          </a:prstGeom>
        </p:spPr>
        <p:txBody>
          <a:bodyPr anchorCtr="0" anchor="t" bIns="154525" lIns="154525" spcFirstLastPara="1" rIns="154525" wrap="square" tIns="154525">
            <a:noAutofit/>
          </a:bodyPr>
          <a:lstStyle>
            <a:lvl1pPr indent="-355600" lvl="0" marL="457200">
              <a:spcBef>
                <a:spcPts val="0"/>
              </a:spcBef>
              <a:spcAft>
                <a:spcPts val="0"/>
              </a:spcAft>
              <a:buSzPts val="2000"/>
              <a:buChar char="●"/>
              <a:defRPr sz="2000"/>
            </a:lvl1pPr>
            <a:lvl2pPr indent="-355600" lvl="1" marL="914400">
              <a:spcBef>
                <a:spcPts val="2700"/>
              </a:spcBef>
              <a:spcAft>
                <a:spcPts val="0"/>
              </a:spcAft>
              <a:buSzPts val="2000"/>
              <a:buChar char="○"/>
              <a:defRPr sz="2000"/>
            </a:lvl2pPr>
            <a:lvl3pPr indent="-355600" lvl="2" marL="1371600">
              <a:spcBef>
                <a:spcPts val="2700"/>
              </a:spcBef>
              <a:spcAft>
                <a:spcPts val="0"/>
              </a:spcAft>
              <a:buSzPts val="2000"/>
              <a:buChar char="■"/>
              <a:defRPr sz="2000"/>
            </a:lvl3pPr>
            <a:lvl4pPr indent="-355600" lvl="3" marL="1828800">
              <a:spcBef>
                <a:spcPts val="2700"/>
              </a:spcBef>
              <a:spcAft>
                <a:spcPts val="0"/>
              </a:spcAft>
              <a:buSzPts val="2000"/>
              <a:buChar char="●"/>
              <a:defRPr sz="2000"/>
            </a:lvl4pPr>
            <a:lvl5pPr indent="-355600" lvl="4" marL="2286000">
              <a:spcBef>
                <a:spcPts val="2700"/>
              </a:spcBef>
              <a:spcAft>
                <a:spcPts val="0"/>
              </a:spcAft>
              <a:buSzPts val="2000"/>
              <a:buChar char="○"/>
              <a:defRPr sz="2000"/>
            </a:lvl5pPr>
            <a:lvl6pPr indent="-355600" lvl="5" marL="2743200">
              <a:spcBef>
                <a:spcPts val="2700"/>
              </a:spcBef>
              <a:spcAft>
                <a:spcPts val="0"/>
              </a:spcAft>
              <a:buSzPts val="2000"/>
              <a:buChar char="■"/>
              <a:defRPr sz="2000"/>
            </a:lvl6pPr>
            <a:lvl7pPr indent="-355600" lvl="6" marL="3200400">
              <a:spcBef>
                <a:spcPts val="2700"/>
              </a:spcBef>
              <a:spcAft>
                <a:spcPts val="0"/>
              </a:spcAft>
              <a:buSzPts val="2000"/>
              <a:buChar char="●"/>
              <a:defRPr sz="2000"/>
            </a:lvl7pPr>
            <a:lvl8pPr indent="-355600" lvl="7" marL="3657600">
              <a:spcBef>
                <a:spcPts val="2700"/>
              </a:spcBef>
              <a:spcAft>
                <a:spcPts val="0"/>
              </a:spcAft>
              <a:buSzPts val="2000"/>
              <a:buChar char="○"/>
              <a:defRPr sz="2000"/>
            </a:lvl8pPr>
            <a:lvl9pPr indent="-355600" lvl="8" marL="4114800">
              <a:spcBef>
                <a:spcPts val="2700"/>
              </a:spcBef>
              <a:spcAft>
                <a:spcPts val="2700"/>
              </a:spcAft>
              <a:buSzPts val="2000"/>
              <a:buChar char="■"/>
              <a:defRPr sz="2000"/>
            </a:lvl9pPr>
          </a:lstStyle>
          <a:p/>
        </p:txBody>
      </p:sp>
      <p:sp>
        <p:nvSpPr>
          <p:cNvPr id="31" name="Google Shape;31;p7"/>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784400" y="800267"/>
            <a:ext cx="10188600" cy="7272600"/>
          </a:xfrm>
          <a:prstGeom prst="rect">
            <a:avLst/>
          </a:prstGeom>
        </p:spPr>
        <p:txBody>
          <a:bodyPr anchorCtr="0" anchor="ctr" bIns="154525" lIns="154525" spcFirstLastPara="1" rIns="154525" wrap="square" tIns="154525">
            <a:noAutofit/>
          </a:bodyPr>
          <a:lstStyle>
            <a:lvl1pPr lvl="0">
              <a:spcBef>
                <a:spcPts val="0"/>
              </a:spcBef>
              <a:spcAft>
                <a:spcPts val="0"/>
              </a:spcAft>
              <a:buSzPts val="8100"/>
              <a:buNone/>
              <a:defRPr sz="8100"/>
            </a:lvl1pPr>
            <a:lvl2pPr lvl="1">
              <a:spcBef>
                <a:spcPts val="0"/>
              </a:spcBef>
              <a:spcAft>
                <a:spcPts val="0"/>
              </a:spcAft>
              <a:buSzPts val="8100"/>
              <a:buNone/>
              <a:defRPr sz="8100"/>
            </a:lvl2pPr>
            <a:lvl3pPr lvl="2">
              <a:spcBef>
                <a:spcPts val="0"/>
              </a:spcBef>
              <a:spcAft>
                <a:spcPts val="0"/>
              </a:spcAft>
              <a:buSzPts val="8100"/>
              <a:buNone/>
              <a:defRPr sz="8100"/>
            </a:lvl3pPr>
            <a:lvl4pPr lvl="3">
              <a:spcBef>
                <a:spcPts val="0"/>
              </a:spcBef>
              <a:spcAft>
                <a:spcPts val="0"/>
              </a:spcAft>
              <a:buSzPts val="8100"/>
              <a:buNone/>
              <a:defRPr sz="8100"/>
            </a:lvl4pPr>
            <a:lvl5pPr lvl="4">
              <a:spcBef>
                <a:spcPts val="0"/>
              </a:spcBef>
              <a:spcAft>
                <a:spcPts val="0"/>
              </a:spcAft>
              <a:buSzPts val="8100"/>
              <a:buNone/>
              <a:defRPr sz="8100"/>
            </a:lvl5pPr>
            <a:lvl6pPr lvl="5">
              <a:spcBef>
                <a:spcPts val="0"/>
              </a:spcBef>
              <a:spcAft>
                <a:spcPts val="0"/>
              </a:spcAft>
              <a:buSzPts val="8100"/>
              <a:buNone/>
              <a:defRPr sz="8100"/>
            </a:lvl6pPr>
            <a:lvl7pPr lvl="6">
              <a:spcBef>
                <a:spcPts val="0"/>
              </a:spcBef>
              <a:spcAft>
                <a:spcPts val="0"/>
              </a:spcAft>
              <a:buSzPts val="8100"/>
              <a:buNone/>
              <a:defRPr sz="8100"/>
            </a:lvl7pPr>
            <a:lvl8pPr lvl="7">
              <a:spcBef>
                <a:spcPts val="0"/>
              </a:spcBef>
              <a:spcAft>
                <a:spcPts val="0"/>
              </a:spcAft>
              <a:buSzPts val="8100"/>
              <a:buNone/>
              <a:defRPr sz="8100"/>
            </a:lvl8pPr>
            <a:lvl9pPr lvl="8">
              <a:spcBef>
                <a:spcPts val="0"/>
              </a:spcBef>
              <a:spcAft>
                <a:spcPts val="0"/>
              </a:spcAft>
              <a:buSzPts val="8100"/>
              <a:buNone/>
              <a:defRPr sz="8100"/>
            </a:lvl9pPr>
          </a:lstStyle>
          <a:p/>
        </p:txBody>
      </p:sp>
      <p:sp>
        <p:nvSpPr>
          <p:cNvPr id="34" name="Google Shape;34;p8"/>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7315200" y="-222"/>
            <a:ext cx="7315200" cy="9144000"/>
          </a:xfrm>
          <a:prstGeom prst="rect">
            <a:avLst/>
          </a:prstGeom>
          <a:solidFill>
            <a:schemeClr val="lt2"/>
          </a:solidFill>
          <a:ln>
            <a:noFill/>
          </a:ln>
        </p:spPr>
        <p:txBody>
          <a:bodyPr anchorCtr="0" anchor="ctr" bIns="154525" lIns="154525" spcFirstLastPara="1" rIns="154525" wrap="square" tIns="1545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424800" y="2192311"/>
            <a:ext cx="6472200" cy="2635200"/>
          </a:xfrm>
          <a:prstGeom prst="rect">
            <a:avLst/>
          </a:prstGeom>
        </p:spPr>
        <p:txBody>
          <a:bodyPr anchorCtr="0" anchor="b" bIns="154525" lIns="154525" spcFirstLastPara="1" rIns="154525" wrap="square" tIns="154525">
            <a:noAutofit/>
          </a:bodyPr>
          <a:lstStyle>
            <a:lvl1pPr lvl="0" algn="ctr">
              <a:spcBef>
                <a:spcPts val="0"/>
              </a:spcBef>
              <a:spcAft>
                <a:spcPts val="0"/>
              </a:spcAft>
              <a:buSzPts val="7100"/>
              <a:buNone/>
              <a:defRPr sz="7100"/>
            </a:lvl1pPr>
            <a:lvl2pPr lvl="1" algn="ctr">
              <a:spcBef>
                <a:spcPts val="0"/>
              </a:spcBef>
              <a:spcAft>
                <a:spcPts val="0"/>
              </a:spcAft>
              <a:buSzPts val="7100"/>
              <a:buNone/>
              <a:defRPr sz="7100"/>
            </a:lvl2pPr>
            <a:lvl3pPr lvl="2" algn="ctr">
              <a:spcBef>
                <a:spcPts val="0"/>
              </a:spcBef>
              <a:spcAft>
                <a:spcPts val="0"/>
              </a:spcAft>
              <a:buSzPts val="7100"/>
              <a:buNone/>
              <a:defRPr sz="7100"/>
            </a:lvl3pPr>
            <a:lvl4pPr lvl="3" algn="ctr">
              <a:spcBef>
                <a:spcPts val="0"/>
              </a:spcBef>
              <a:spcAft>
                <a:spcPts val="0"/>
              </a:spcAft>
              <a:buSzPts val="7100"/>
              <a:buNone/>
              <a:defRPr sz="7100"/>
            </a:lvl4pPr>
            <a:lvl5pPr lvl="4" algn="ctr">
              <a:spcBef>
                <a:spcPts val="0"/>
              </a:spcBef>
              <a:spcAft>
                <a:spcPts val="0"/>
              </a:spcAft>
              <a:buSzPts val="7100"/>
              <a:buNone/>
              <a:defRPr sz="7100"/>
            </a:lvl5pPr>
            <a:lvl6pPr lvl="5" algn="ctr">
              <a:spcBef>
                <a:spcPts val="0"/>
              </a:spcBef>
              <a:spcAft>
                <a:spcPts val="0"/>
              </a:spcAft>
              <a:buSzPts val="7100"/>
              <a:buNone/>
              <a:defRPr sz="7100"/>
            </a:lvl6pPr>
            <a:lvl7pPr lvl="6" algn="ctr">
              <a:spcBef>
                <a:spcPts val="0"/>
              </a:spcBef>
              <a:spcAft>
                <a:spcPts val="0"/>
              </a:spcAft>
              <a:buSzPts val="7100"/>
              <a:buNone/>
              <a:defRPr sz="7100"/>
            </a:lvl7pPr>
            <a:lvl8pPr lvl="7" algn="ctr">
              <a:spcBef>
                <a:spcPts val="0"/>
              </a:spcBef>
              <a:spcAft>
                <a:spcPts val="0"/>
              </a:spcAft>
              <a:buSzPts val="7100"/>
              <a:buNone/>
              <a:defRPr sz="7100"/>
            </a:lvl8pPr>
            <a:lvl9pPr lvl="8" algn="ctr">
              <a:spcBef>
                <a:spcPts val="0"/>
              </a:spcBef>
              <a:spcAft>
                <a:spcPts val="0"/>
              </a:spcAft>
              <a:buSzPts val="7100"/>
              <a:buNone/>
              <a:defRPr sz="7100"/>
            </a:lvl9pPr>
          </a:lstStyle>
          <a:p/>
        </p:txBody>
      </p:sp>
      <p:sp>
        <p:nvSpPr>
          <p:cNvPr id="38" name="Google Shape;38;p9"/>
          <p:cNvSpPr txBox="1"/>
          <p:nvPr>
            <p:ph idx="1" type="subTitle"/>
          </p:nvPr>
        </p:nvSpPr>
        <p:spPr>
          <a:xfrm>
            <a:off x="424800" y="4983244"/>
            <a:ext cx="6472200" cy="2195700"/>
          </a:xfrm>
          <a:prstGeom prst="rect">
            <a:avLst/>
          </a:prstGeom>
        </p:spPr>
        <p:txBody>
          <a:bodyPr anchorCtr="0" anchor="t" bIns="154525" lIns="154525" spcFirstLastPara="1" rIns="154525" wrap="square" tIns="154525">
            <a:no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39" name="Google Shape;39;p9"/>
          <p:cNvSpPr txBox="1"/>
          <p:nvPr>
            <p:ph idx="2" type="body"/>
          </p:nvPr>
        </p:nvSpPr>
        <p:spPr>
          <a:xfrm>
            <a:off x="7903200" y="1287244"/>
            <a:ext cx="6139200" cy="6569100"/>
          </a:xfrm>
          <a:prstGeom prst="rect">
            <a:avLst/>
          </a:prstGeom>
        </p:spPr>
        <p:txBody>
          <a:bodyPr anchorCtr="0" anchor="ctr" bIns="154525" lIns="154525" spcFirstLastPara="1" rIns="154525" wrap="square" tIns="154525">
            <a:noAutofit/>
          </a:bodyPr>
          <a:lstStyle>
            <a:lvl1pPr indent="-419100" lvl="0" marL="457200">
              <a:spcBef>
                <a:spcPts val="0"/>
              </a:spcBef>
              <a:spcAft>
                <a:spcPts val="0"/>
              </a:spcAft>
              <a:buSzPts val="3000"/>
              <a:buChar char="●"/>
              <a:defRPr/>
            </a:lvl1pPr>
            <a:lvl2pPr indent="-374650" lvl="1" marL="914400">
              <a:spcBef>
                <a:spcPts val="2700"/>
              </a:spcBef>
              <a:spcAft>
                <a:spcPts val="0"/>
              </a:spcAft>
              <a:buSzPts val="2300"/>
              <a:buChar char="○"/>
              <a:defRPr/>
            </a:lvl2pPr>
            <a:lvl3pPr indent="-374650" lvl="2" marL="1371600">
              <a:spcBef>
                <a:spcPts val="2700"/>
              </a:spcBef>
              <a:spcAft>
                <a:spcPts val="0"/>
              </a:spcAft>
              <a:buSzPts val="2300"/>
              <a:buChar char="■"/>
              <a:defRPr/>
            </a:lvl3pPr>
            <a:lvl4pPr indent="-374650" lvl="3" marL="1828800">
              <a:spcBef>
                <a:spcPts val="2700"/>
              </a:spcBef>
              <a:spcAft>
                <a:spcPts val="0"/>
              </a:spcAft>
              <a:buSzPts val="2300"/>
              <a:buChar char="●"/>
              <a:defRPr/>
            </a:lvl4pPr>
            <a:lvl5pPr indent="-374650" lvl="4" marL="2286000">
              <a:spcBef>
                <a:spcPts val="2700"/>
              </a:spcBef>
              <a:spcAft>
                <a:spcPts val="0"/>
              </a:spcAft>
              <a:buSzPts val="2300"/>
              <a:buChar char="○"/>
              <a:defRPr/>
            </a:lvl5pPr>
            <a:lvl6pPr indent="-374650" lvl="5" marL="2743200">
              <a:spcBef>
                <a:spcPts val="2700"/>
              </a:spcBef>
              <a:spcAft>
                <a:spcPts val="0"/>
              </a:spcAft>
              <a:buSzPts val="2300"/>
              <a:buChar char="■"/>
              <a:defRPr/>
            </a:lvl6pPr>
            <a:lvl7pPr indent="-374650" lvl="6" marL="3200400">
              <a:spcBef>
                <a:spcPts val="2700"/>
              </a:spcBef>
              <a:spcAft>
                <a:spcPts val="0"/>
              </a:spcAft>
              <a:buSzPts val="2300"/>
              <a:buChar char="●"/>
              <a:defRPr/>
            </a:lvl7pPr>
            <a:lvl8pPr indent="-374650" lvl="7" marL="3657600">
              <a:spcBef>
                <a:spcPts val="2700"/>
              </a:spcBef>
              <a:spcAft>
                <a:spcPts val="0"/>
              </a:spcAft>
              <a:buSzPts val="2300"/>
              <a:buChar char="○"/>
              <a:defRPr/>
            </a:lvl8pPr>
            <a:lvl9pPr indent="-374650" lvl="8" marL="4114800">
              <a:spcBef>
                <a:spcPts val="2700"/>
              </a:spcBef>
              <a:spcAft>
                <a:spcPts val="2700"/>
              </a:spcAft>
              <a:buSzPts val="2300"/>
              <a:buChar char="■"/>
              <a:defRPr/>
            </a:lvl9pPr>
          </a:lstStyle>
          <a:p/>
        </p:txBody>
      </p:sp>
      <p:sp>
        <p:nvSpPr>
          <p:cNvPr id="40" name="Google Shape;40;p9"/>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498720" y="7521022"/>
            <a:ext cx="9598200" cy="1075800"/>
          </a:xfrm>
          <a:prstGeom prst="rect">
            <a:avLst/>
          </a:prstGeom>
        </p:spPr>
        <p:txBody>
          <a:bodyPr anchorCtr="0" anchor="ctr" bIns="154525" lIns="154525" spcFirstLastPara="1" rIns="154525" wrap="square" tIns="154525">
            <a:noAutofit/>
          </a:bodyPr>
          <a:lstStyle>
            <a:lvl1pPr indent="-228600" lvl="0" marL="457200">
              <a:lnSpc>
                <a:spcPct val="100000"/>
              </a:lnSpc>
              <a:spcBef>
                <a:spcPts val="0"/>
              </a:spcBef>
              <a:spcAft>
                <a:spcPts val="0"/>
              </a:spcAft>
              <a:buSzPts val="3000"/>
              <a:buNone/>
              <a:defRPr/>
            </a:lvl1pPr>
          </a:lstStyle>
          <a:p/>
        </p:txBody>
      </p:sp>
      <p:sp>
        <p:nvSpPr>
          <p:cNvPr id="43" name="Google Shape;43;p10"/>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98720" y="791156"/>
            <a:ext cx="13632900" cy="1018200"/>
          </a:xfrm>
          <a:prstGeom prst="rect">
            <a:avLst/>
          </a:prstGeom>
          <a:noFill/>
          <a:ln>
            <a:noFill/>
          </a:ln>
        </p:spPr>
        <p:txBody>
          <a:bodyPr anchorCtr="0" anchor="t" bIns="154525" lIns="154525" spcFirstLastPara="1" rIns="154525" wrap="square" tIns="154525">
            <a:noAutofit/>
          </a:bodyPr>
          <a:lstStyle>
            <a:lvl1pPr lvl="0">
              <a:spcBef>
                <a:spcPts val="0"/>
              </a:spcBef>
              <a:spcAft>
                <a:spcPts val="0"/>
              </a:spcAft>
              <a:buClr>
                <a:schemeClr val="dk1"/>
              </a:buClr>
              <a:buSzPts val="4800"/>
              <a:buNone/>
              <a:defRPr sz="4800">
                <a:solidFill>
                  <a:schemeClr val="dk1"/>
                </a:solidFill>
              </a:defRPr>
            </a:lvl1pPr>
            <a:lvl2pPr lvl="1">
              <a:spcBef>
                <a:spcPts val="0"/>
              </a:spcBef>
              <a:spcAft>
                <a:spcPts val="0"/>
              </a:spcAft>
              <a:buClr>
                <a:schemeClr val="dk1"/>
              </a:buClr>
              <a:buSzPts val="4800"/>
              <a:buNone/>
              <a:defRPr sz="4800">
                <a:solidFill>
                  <a:schemeClr val="dk1"/>
                </a:solidFill>
              </a:defRPr>
            </a:lvl2pPr>
            <a:lvl3pPr lvl="2">
              <a:spcBef>
                <a:spcPts val="0"/>
              </a:spcBef>
              <a:spcAft>
                <a:spcPts val="0"/>
              </a:spcAft>
              <a:buClr>
                <a:schemeClr val="dk1"/>
              </a:buClr>
              <a:buSzPts val="4800"/>
              <a:buNone/>
              <a:defRPr sz="4800">
                <a:solidFill>
                  <a:schemeClr val="dk1"/>
                </a:solidFill>
              </a:defRPr>
            </a:lvl3pPr>
            <a:lvl4pPr lvl="3">
              <a:spcBef>
                <a:spcPts val="0"/>
              </a:spcBef>
              <a:spcAft>
                <a:spcPts val="0"/>
              </a:spcAft>
              <a:buClr>
                <a:schemeClr val="dk1"/>
              </a:buClr>
              <a:buSzPts val="4800"/>
              <a:buNone/>
              <a:defRPr sz="4800">
                <a:solidFill>
                  <a:schemeClr val="dk1"/>
                </a:solidFill>
              </a:defRPr>
            </a:lvl4pPr>
            <a:lvl5pPr lvl="4">
              <a:spcBef>
                <a:spcPts val="0"/>
              </a:spcBef>
              <a:spcAft>
                <a:spcPts val="0"/>
              </a:spcAft>
              <a:buClr>
                <a:schemeClr val="dk1"/>
              </a:buClr>
              <a:buSzPts val="4800"/>
              <a:buNone/>
              <a:defRPr sz="4800">
                <a:solidFill>
                  <a:schemeClr val="dk1"/>
                </a:solidFill>
              </a:defRPr>
            </a:lvl5pPr>
            <a:lvl6pPr lvl="5">
              <a:spcBef>
                <a:spcPts val="0"/>
              </a:spcBef>
              <a:spcAft>
                <a:spcPts val="0"/>
              </a:spcAft>
              <a:buClr>
                <a:schemeClr val="dk1"/>
              </a:buClr>
              <a:buSzPts val="4800"/>
              <a:buNone/>
              <a:defRPr sz="4800">
                <a:solidFill>
                  <a:schemeClr val="dk1"/>
                </a:solidFill>
              </a:defRPr>
            </a:lvl6pPr>
            <a:lvl7pPr lvl="6">
              <a:spcBef>
                <a:spcPts val="0"/>
              </a:spcBef>
              <a:spcAft>
                <a:spcPts val="0"/>
              </a:spcAft>
              <a:buClr>
                <a:schemeClr val="dk1"/>
              </a:buClr>
              <a:buSzPts val="4800"/>
              <a:buNone/>
              <a:defRPr sz="4800">
                <a:solidFill>
                  <a:schemeClr val="dk1"/>
                </a:solidFill>
              </a:defRPr>
            </a:lvl7pPr>
            <a:lvl8pPr lvl="7">
              <a:spcBef>
                <a:spcPts val="0"/>
              </a:spcBef>
              <a:spcAft>
                <a:spcPts val="0"/>
              </a:spcAft>
              <a:buClr>
                <a:schemeClr val="dk1"/>
              </a:buClr>
              <a:buSzPts val="4800"/>
              <a:buNone/>
              <a:defRPr sz="4800">
                <a:solidFill>
                  <a:schemeClr val="dk1"/>
                </a:solidFill>
              </a:defRPr>
            </a:lvl8pPr>
            <a:lvl9pPr lvl="8">
              <a:spcBef>
                <a:spcPts val="0"/>
              </a:spcBef>
              <a:spcAft>
                <a:spcPts val="0"/>
              </a:spcAft>
              <a:buClr>
                <a:schemeClr val="dk1"/>
              </a:buClr>
              <a:buSzPts val="4800"/>
              <a:buNone/>
              <a:defRPr sz="4800">
                <a:solidFill>
                  <a:schemeClr val="dk1"/>
                </a:solidFill>
              </a:defRPr>
            </a:lvl9pPr>
          </a:lstStyle>
          <a:p/>
        </p:txBody>
      </p:sp>
      <p:sp>
        <p:nvSpPr>
          <p:cNvPr id="7" name="Google Shape;7;p1"/>
          <p:cNvSpPr txBox="1"/>
          <p:nvPr>
            <p:ph idx="1" type="body"/>
          </p:nvPr>
        </p:nvSpPr>
        <p:spPr>
          <a:xfrm>
            <a:off x="498720" y="2048844"/>
            <a:ext cx="13632900" cy="6073500"/>
          </a:xfrm>
          <a:prstGeom prst="rect">
            <a:avLst/>
          </a:prstGeom>
          <a:noFill/>
          <a:ln>
            <a:noFill/>
          </a:ln>
        </p:spPr>
        <p:txBody>
          <a:bodyPr anchorCtr="0" anchor="t" bIns="154525" lIns="154525" spcFirstLastPara="1" rIns="154525" wrap="square" tIns="154525">
            <a:noAutofit/>
          </a:bodyPr>
          <a:lstStyle>
            <a:lvl1pPr indent="-419100" lvl="0" marL="457200">
              <a:lnSpc>
                <a:spcPct val="115000"/>
              </a:lnSpc>
              <a:spcBef>
                <a:spcPts val="0"/>
              </a:spcBef>
              <a:spcAft>
                <a:spcPts val="0"/>
              </a:spcAft>
              <a:buClr>
                <a:schemeClr val="dk2"/>
              </a:buClr>
              <a:buSzPts val="3000"/>
              <a:buChar char="●"/>
              <a:defRPr sz="3000">
                <a:solidFill>
                  <a:schemeClr val="dk2"/>
                </a:solidFill>
              </a:defRPr>
            </a:lvl1pPr>
            <a:lvl2pPr indent="-374650" lvl="1" marL="914400">
              <a:lnSpc>
                <a:spcPct val="115000"/>
              </a:lnSpc>
              <a:spcBef>
                <a:spcPts val="2700"/>
              </a:spcBef>
              <a:spcAft>
                <a:spcPts val="0"/>
              </a:spcAft>
              <a:buClr>
                <a:schemeClr val="dk2"/>
              </a:buClr>
              <a:buSzPts val="2300"/>
              <a:buChar char="○"/>
              <a:defRPr sz="2300">
                <a:solidFill>
                  <a:schemeClr val="dk2"/>
                </a:solidFill>
              </a:defRPr>
            </a:lvl2pPr>
            <a:lvl3pPr indent="-374650" lvl="2" marL="1371600">
              <a:lnSpc>
                <a:spcPct val="115000"/>
              </a:lnSpc>
              <a:spcBef>
                <a:spcPts val="2700"/>
              </a:spcBef>
              <a:spcAft>
                <a:spcPts val="0"/>
              </a:spcAft>
              <a:buClr>
                <a:schemeClr val="dk2"/>
              </a:buClr>
              <a:buSzPts val="2300"/>
              <a:buChar char="■"/>
              <a:defRPr sz="2300">
                <a:solidFill>
                  <a:schemeClr val="dk2"/>
                </a:solidFill>
              </a:defRPr>
            </a:lvl3pPr>
            <a:lvl4pPr indent="-374650" lvl="3" marL="1828800">
              <a:lnSpc>
                <a:spcPct val="115000"/>
              </a:lnSpc>
              <a:spcBef>
                <a:spcPts val="2700"/>
              </a:spcBef>
              <a:spcAft>
                <a:spcPts val="0"/>
              </a:spcAft>
              <a:buClr>
                <a:schemeClr val="dk2"/>
              </a:buClr>
              <a:buSzPts val="2300"/>
              <a:buChar char="●"/>
              <a:defRPr sz="2300">
                <a:solidFill>
                  <a:schemeClr val="dk2"/>
                </a:solidFill>
              </a:defRPr>
            </a:lvl4pPr>
            <a:lvl5pPr indent="-374650" lvl="4" marL="2286000">
              <a:lnSpc>
                <a:spcPct val="115000"/>
              </a:lnSpc>
              <a:spcBef>
                <a:spcPts val="2700"/>
              </a:spcBef>
              <a:spcAft>
                <a:spcPts val="0"/>
              </a:spcAft>
              <a:buClr>
                <a:schemeClr val="dk2"/>
              </a:buClr>
              <a:buSzPts val="2300"/>
              <a:buChar char="○"/>
              <a:defRPr sz="2300">
                <a:solidFill>
                  <a:schemeClr val="dk2"/>
                </a:solidFill>
              </a:defRPr>
            </a:lvl5pPr>
            <a:lvl6pPr indent="-374650" lvl="5" marL="2743200">
              <a:lnSpc>
                <a:spcPct val="115000"/>
              </a:lnSpc>
              <a:spcBef>
                <a:spcPts val="2700"/>
              </a:spcBef>
              <a:spcAft>
                <a:spcPts val="0"/>
              </a:spcAft>
              <a:buClr>
                <a:schemeClr val="dk2"/>
              </a:buClr>
              <a:buSzPts val="2300"/>
              <a:buChar char="■"/>
              <a:defRPr sz="2300">
                <a:solidFill>
                  <a:schemeClr val="dk2"/>
                </a:solidFill>
              </a:defRPr>
            </a:lvl6pPr>
            <a:lvl7pPr indent="-374650" lvl="6" marL="3200400">
              <a:lnSpc>
                <a:spcPct val="115000"/>
              </a:lnSpc>
              <a:spcBef>
                <a:spcPts val="2700"/>
              </a:spcBef>
              <a:spcAft>
                <a:spcPts val="0"/>
              </a:spcAft>
              <a:buClr>
                <a:schemeClr val="dk2"/>
              </a:buClr>
              <a:buSzPts val="2300"/>
              <a:buChar char="●"/>
              <a:defRPr sz="2300">
                <a:solidFill>
                  <a:schemeClr val="dk2"/>
                </a:solidFill>
              </a:defRPr>
            </a:lvl7pPr>
            <a:lvl8pPr indent="-374650" lvl="7" marL="3657600">
              <a:lnSpc>
                <a:spcPct val="115000"/>
              </a:lnSpc>
              <a:spcBef>
                <a:spcPts val="2700"/>
              </a:spcBef>
              <a:spcAft>
                <a:spcPts val="0"/>
              </a:spcAft>
              <a:buClr>
                <a:schemeClr val="dk2"/>
              </a:buClr>
              <a:buSzPts val="2300"/>
              <a:buChar char="○"/>
              <a:defRPr sz="2300">
                <a:solidFill>
                  <a:schemeClr val="dk2"/>
                </a:solidFill>
              </a:defRPr>
            </a:lvl8pPr>
            <a:lvl9pPr indent="-374650" lvl="8" marL="4114800">
              <a:lnSpc>
                <a:spcPct val="115000"/>
              </a:lnSpc>
              <a:spcBef>
                <a:spcPts val="2700"/>
              </a:spcBef>
              <a:spcAft>
                <a:spcPts val="2700"/>
              </a:spcAft>
              <a:buClr>
                <a:schemeClr val="dk2"/>
              </a:buClr>
              <a:buSzPts val="2300"/>
              <a:buChar char="■"/>
              <a:defRPr sz="2300">
                <a:solidFill>
                  <a:schemeClr val="dk2"/>
                </a:solidFill>
              </a:defRPr>
            </a:lvl9pPr>
          </a:lstStyle>
          <a:p/>
        </p:txBody>
      </p:sp>
      <p:sp>
        <p:nvSpPr>
          <p:cNvPr id="8" name="Google Shape;8;p1"/>
          <p:cNvSpPr txBox="1"/>
          <p:nvPr>
            <p:ph idx="12" type="sldNum"/>
          </p:nvPr>
        </p:nvSpPr>
        <p:spPr>
          <a:xfrm>
            <a:off x="13555933" y="8290163"/>
            <a:ext cx="877800" cy="699600"/>
          </a:xfrm>
          <a:prstGeom prst="rect">
            <a:avLst/>
          </a:prstGeom>
          <a:noFill/>
          <a:ln>
            <a:noFill/>
          </a:ln>
        </p:spPr>
        <p:txBody>
          <a:bodyPr anchorCtr="0" anchor="ctr" bIns="154525" lIns="154525" spcFirstLastPara="1" rIns="154525" wrap="square" tIns="154525">
            <a:noAutofit/>
          </a:bodyPr>
          <a:lstStyle>
            <a:lvl1pPr lvl="0" algn="r">
              <a:buNone/>
              <a:defRPr sz="1700">
                <a:solidFill>
                  <a:schemeClr val="dk2"/>
                </a:solidFill>
              </a:defRPr>
            </a:lvl1pPr>
            <a:lvl2pPr lvl="1" algn="r">
              <a:buNone/>
              <a:defRPr sz="1700">
                <a:solidFill>
                  <a:schemeClr val="dk2"/>
                </a:solidFill>
              </a:defRPr>
            </a:lvl2pPr>
            <a:lvl3pPr lvl="2" algn="r">
              <a:buNone/>
              <a:defRPr sz="1700">
                <a:solidFill>
                  <a:schemeClr val="dk2"/>
                </a:solidFill>
              </a:defRPr>
            </a:lvl3pPr>
            <a:lvl4pPr lvl="3" algn="r">
              <a:buNone/>
              <a:defRPr sz="1700">
                <a:solidFill>
                  <a:schemeClr val="dk2"/>
                </a:solidFill>
              </a:defRPr>
            </a:lvl4pPr>
            <a:lvl5pPr lvl="4" algn="r">
              <a:buNone/>
              <a:defRPr sz="1700">
                <a:solidFill>
                  <a:schemeClr val="dk2"/>
                </a:solidFill>
              </a:defRPr>
            </a:lvl5pPr>
            <a:lvl6pPr lvl="5" algn="r">
              <a:buNone/>
              <a:defRPr sz="1700">
                <a:solidFill>
                  <a:schemeClr val="dk2"/>
                </a:solidFill>
              </a:defRPr>
            </a:lvl6pPr>
            <a:lvl7pPr lvl="6" algn="r">
              <a:buNone/>
              <a:defRPr sz="1700">
                <a:solidFill>
                  <a:schemeClr val="dk2"/>
                </a:solidFill>
              </a:defRPr>
            </a:lvl7pPr>
            <a:lvl8pPr lvl="7" algn="r">
              <a:buNone/>
              <a:defRPr sz="1700">
                <a:solidFill>
                  <a:schemeClr val="dk2"/>
                </a:solidFill>
              </a:defRPr>
            </a:lvl8pPr>
            <a:lvl9pPr lvl="8" algn="r">
              <a:buNone/>
              <a:defRPr sz="17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498720" y="791156"/>
            <a:ext cx="13632900" cy="1018200"/>
          </a:xfrm>
          <a:prstGeom prst="rect">
            <a:avLst/>
          </a:prstGeom>
          <a:noFill/>
          <a:ln>
            <a:noFill/>
          </a:ln>
        </p:spPr>
        <p:txBody>
          <a:bodyPr anchorCtr="0" anchor="t" bIns="151700" lIns="151700" spcFirstLastPara="1" rIns="151700" wrap="square" tIns="151700">
            <a:noAutofit/>
          </a:bodyPr>
          <a:lstStyle>
            <a:lvl1pPr lvl="0" rtl="0">
              <a:spcBef>
                <a:spcPts val="0"/>
              </a:spcBef>
              <a:spcAft>
                <a:spcPts val="0"/>
              </a:spcAft>
              <a:buClr>
                <a:schemeClr val="dk1"/>
              </a:buClr>
              <a:buSzPts val="4600"/>
              <a:buNone/>
              <a:defRPr sz="4600">
                <a:solidFill>
                  <a:schemeClr val="dk1"/>
                </a:solidFill>
              </a:defRPr>
            </a:lvl1pPr>
            <a:lvl2pPr lvl="1" rtl="0">
              <a:spcBef>
                <a:spcPts val="0"/>
              </a:spcBef>
              <a:spcAft>
                <a:spcPts val="0"/>
              </a:spcAft>
              <a:buClr>
                <a:schemeClr val="dk1"/>
              </a:buClr>
              <a:buSzPts val="4600"/>
              <a:buNone/>
              <a:defRPr sz="4600">
                <a:solidFill>
                  <a:schemeClr val="dk1"/>
                </a:solidFill>
              </a:defRPr>
            </a:lvl2pPr>
            <a:lvl3pPr lvl="2" rtl="0">
              <a:spcBef>
                <a:spcPts val="0"/>
              </a:spcBef>
              <a:spcAft>
                <a:spcPts val="0"/>
              </a:spcAft>
              <a:buClr>
                <a:schemeClr val="dk1"/>
              </a:buClr>
              <a:buSzPts val="4600"/>
              <a:buNone/>
              <a:defRPr sz="4600">
                <a:solidFill>
                  <a:schemeClr val="dk1"/>
                </a:solidFill>
              </a:defRPr>
            </a:lvl3pPr>
            <a:lvl4pPr lvl="3" rtl="0">
              <a:spcBef>
                <a:spcPts val="0"/>
              </a:spcBef>
              <a:spcAft>
                <a:spcPts val="0"/>
              </a:spcAft>
              <a:buClr>
                <a:schemeClr val="dk1"/>
              </a:buClr>
              <a:buSzPts val="4600"/>
              <a:buNone/>
              <a:defRPr sz="4600">
                <a:solidFill>
                  <a:schemeClr val="dk1"/>
                </a:solidFill>
              </a:defRPr>
            </a:lvl4pPr>
            <a:lvl5pPr lvl="4" rtl="0">
              <a:spcBef>
                <a:spcPts val="0"/>
              </a:spcBef>
              <a:spcAft>
                <a:spcPts val="0"/>
              </a:spcAft>
              <a:buClr>
                <a:schemeClr val="dk1"/>
              </a:buClr>
              <a:buSzPts val="4600"/>
              <a:buNone/>
              <a:defRPr sz="4600">
                <a:solidFill>
                  <a:schemeClr val="dk1"/>
                </a:solidFill>
              </a:defRPr>
            </a:lvl5pPr>
            <a:lvl6pPr lvl="5" rtl="0">
              <a:spcBef>
                <a:spcPts val="0"/>
              </a:spcBef>
              <a:spcAft>
                <a:spcPts val="0"/>
              </a:spcAft>
              <a:buClr>
                <a:schemeClr val="dk1"/>
              </a:buClr>
              <a:buSzPts val="4600"/>
              <a:buNone/>
              <a:defRPr sz="4600">
                <a:solidFill>
                  <a:schemeClr val="dk1"/>
                </a:solidFill>
              </a:defRPr>
            </a:lvl6pPr>
            <a:lvl7pPr lvl="6" rtl="0">
              <a:spcBef>
                <a:spcPts val="0"/>
              </a:spcBef>
              <a:spcAft>
                <a:spcPts val="0"/>
              </a:spcAft>
              <a:buClr>
                <a:schemeClr val="dk1"/>
              </a:buClr>
              <a:buSzPts val="4600"/>
              <a:buNone/>
              <a:defRPr sz="4600">
                <a:solidFill>
                  <a:schemeClr val="dk1"/>
                </a:solidFill>
              </a:defRPr>
            </a:lvl7pPr>
            <a:lvl8pPr lvl="7" rtl="0">
              <a:spcBef>
                <a:spcPts val="0"/>
              </a:spcBef>
              <a:spcAft>
                <a:spcPts val="0"/>
              </a:spcAft>
              <a:buClr>
                <a:schemeClr val="dk1"/>
              </a:buClr>
              <a:buSzPts val="4600"/>
              <a:buNone/>
              <a:defRPr sz="4600">
                <a:solidFill>
                  <a:schemeClr val="dk1"/>
                </a:solidFill>
              </a:defRPr>
            </a:lvl8pPr>
            <a:lvl9pPr lvl="8" rtl="0">
              <a:spcBef>
                <a:spcPts val="0"/>
              </a:spcBef>
              <a:spcAft>
                <a:spcPts val="0"/>
              </a:spcAft>
              <a:buClr>
                <a:schemeClr val="dk1"/>
              </a:buClr>
              <a:buSzPts val="4600"/>
              <a:buNone/>
              <a:defRPr sz="4600">
                <a:solidFill>
                  <a:schemeClr val="dk1"/>
                </a:solidFill>
              </a:defRPr>
            </a:lvl9pPr>
          </a:lstStyle>
          <a:p/>
        </p:txBody>
      </p:sp>
      <p:sp>
        <p:nvSpPr>
          <p:cNvPr id="52" name="Google Shape;52;p13"/>
          <p:cNvSpPr txBox="1"/>
          <p:nvPr>
            <p:ph idx="1" type="body"/>
          </p:nvPr>
        </p:nvSpPr>
        <p:spPr>
          <a:xfrm>
            <a:off x="498720" y="2048844"/>
            <a:ext cx="13632900" cy="6073500"/>
          </a:xfrm>
          <a:prstGeom prst="rect">
            <a:avLst/>
          </a:prstGeom>
          <a:noFill/>
          <a:ln>
            <a:noFill/>
          </a:ln>
        </p:spPr>
        <p:txBody>
          <a:bodyPr anchorCtr="0" anchor="t" bIns="151700" lIns="151700" spcFirstLastPara="1" rIns="151700" wrap="square" tIns="151700">
            <a:noAutofit/>
          </a:bodyPr>
          <a:lstStyle>
            <a:lvl1pPr indent="-419100" lvl="0" marL="457200" rtl="0">
              <a:lnSpc>
                <a:spcPct val="115000"/>
              </a:lnSpc>
              <a:spcBef>
                <a:spcPts val="0"/>
              </a:spcBef>
              <a:spcAft>
                <a:spcPts val="0"/>
              </a:spcAft>
              <a:buClr>
                <a:schemeClr val="dk2"/>
              </a:buClr>
              <a:buSzPts val="3000"/>
              <a:buChar char="●"/>
              <a:defRPr sz="3000">
                <a:solidFill>
                  <a:schemeClr val="dk2"/>
                </a:solidFill>
              </a:defRPr>
            </a:lvl1pPr>
            <a:lvl2pPr indent="-374650" lvl="1" marL="914400" rtl="0">
              <a:lnSpc>
                <a:spcPct val="115000"/>
              </a:lnSpc>
              <a:spcBef>
                <a:spcPts val="2700"/>
              </a:spcBef>
              <a:spcAft>
                <a:spcPts val="0"/>
              </a:spcAft>
              <a:buClr>
                <a:schemeClr val="dk2"/>
              </a:buClr>
              <a:buSzPts val="2300"/>
              <a:buChar char="○"/>
              <a:defRPr sz="2300">
                <a:solidFill>
                  <a:schemeClr val="dk2"/>
                </a:solidFill>
              </a:defRPr>
            </a:lvl2pPr>
            <a:lvl3pPr indent="-374650" lvl="2" marL="1371600" rtl="0">
              <a:lnSpc>
                <a:spcPct val="115000"/>
              </a:lnSpc>
              <a:spcBef>
                <a:spcPts val="2700"/>
              </a:spcBef>
              <a:spcAft>
                <a:spcPts val="0"/>
              </a:spcAft>
              <a:buClr>
                <a:schemeClr val="dk2"/>
              </a:buClr>
              <a:buSzPts val="2300"/>
              <a:buChar char="■"/>
              <a:defRPr sz="2300">
                <a:solidFill>
                  <a:schemeClr val="dk2"/>
                </a:solidFill>
              </a:defRPr>
            </a:lvl3pPr>
            <a:lvl4pPr indent="-374650" lvl="3" marL="1828800" rtl="0">
              <a:lnSpc>
                <a:spcPct val="115000"/>
              </a:lnSpc>
              <a:spcBef>
                <a:spcPts val="2700"/>
              </a:spcBef>
              <a:spcAft>
                <a:spcPts val="0"/>
              </a:spcAft>
              <a:buClr>
                <a:schemeClr val="dk2"/>
              </a:buClr>
              <a:buSzPts val="2300"/>
              <a:buChar char="●"/>
              <a:defRPr sz="2300">
                <a:solidFill>
                  <a:schemeClr val="dk2"/>
                </a:solidFill>
              </a:defRPr>
            </a:lvl4pPr>
            <a:lvl5pPr indent="-374650" lvl="4" marL="2286000" rtl="0">
              <a:lnSpc>
                <a:spcPct val="115000"/>
              </a:lnSpc>
              <a:spcBef>
                <a:spcPts val="2700"/>
              </a:spcBef>
              <a:spcAft>
                <a:spcPts val="0"/>
              </a:spcAft>
              <a:buClr>
                <a:schemeClr val="dk2"/>
              </a:buClr>
              <a:buSzPts val="2300"/>
              <a:buChar char="○"/>
              <a:defRPr sz="2300">
                <a:solidFill>
                  <a:schemeClr val="dk2"/>
                </a:solidFill>
              </a:defRPr>
            </a:lvl5pPr>
            <a:lvl6pPr indent="-374650" lvl="5" marL="2743200" rtl="0">
              <a:lnSpc>
                <a:spcPct val="115000"/>
              </a:lnSpc>
              <a:spcBef>
                <a:spcPts val="2700"/>
              </a:spcBef>
              <a:spcAft>
                <a:spcPts val="0"/>
              </a:spcAft>
              <a:buClr>
                <a:schemeClr val="dk2"/>
              </a:buClr>
              <a:buSzPts val="2300"/>
              <a:buChar char="■"/>
              <a:defRPr sz="2300">
                <a:solidFill>
                  <a:schemeClr val="dk2"/>
                </a:solidFill>
              </a:defRPr>
            </a:lvl6pPr>
            <a:lvl7pPr indent="-374650" lvl="6" marL="3200400" rtl="0">
              <a:lnSpc>
                <a:spcPct val="115000"/>
              </a:lnSpc>
              <a:spcBef>
                <a:spcPts val="2700"/>
              </a:spcBef>
              <a:spcAft>
                <a:spcPts val="0"/>
              </a:spcAft>
              <a:buClr>
                <a:schemeClr val="dk2"/>
              </a:buClr>
              <a:buSzPts val="2300"/>
              <a:buChar char="●"/>
              <a:defRPr sz="2300">
                <a:solidFill>
                  <a:schemeClr val="dk2"/>
                </a:solidFill>
              </a:defRPr>
            </a:lvl7pPr>
            <a:lvl8pPr indent="-374650" lvl="7" marL="3657600" rtl="0">
              <a:lnSpc>
                <a:spcPct val="115000"/>
              </a:lnSpc>
              <a:spcBef>
                <a:spcPts val="2700"/>
              </a:spcBef>
              <a:spcAft>
                <a:spcPts val="0"/>
              </a:spcAft>
              <a:buClr>
                <a:schemeClr val="dk2"/>
              </a:buClr>
              <a:buSzPts val="2300"/>
              <a:buChar char="○"/>
              <a:defRPr sz="2300">
                <a:solidFill>
                  <a:schemeClr val="dk2"/>
                </a:solidFill>
              </a:defRPr>
            </a:lvl8pPr>
            <a:lvl9pPr indent="-374650" lvl="8" marL="4114800" rtl="0">
              <a:lnSpc>
                <a:spcPct val="115000"/>
              </a:lnSpc>
              <a:spcBef>
                <a:spcPts val="2700"/>
              </a:spcBef>
              <a:spcAft>
                <a:spcPts val="2700"/>
              </a:spcAft>
              <a:buClr>
                <a:schemeClr val="dk2"/>
              </a:buClr>
              <a:buSzPts val="2300"/>
              <a:buChar char="■"/>
              <a:defRPr sz="2300">
                <a:solidFill>
                  <a:schemeClr val="dk2"/>
                </a:solidFill>
              </a:defRPr>
            </a:lvl9pPr>
          </a:lstStyle>
          <a:p/>
        </p:txBody>
      </p:sp>
      <p:sp>
        <p:nvSpPr>
          <p:cNvPr id="53" name="Google Shape;53;p13"/>
          <p:cNvSpPr txBox="1"/>
          <p:nvPr>
            <p:ph idx="12" type="sldNum"/>
          </p:nvPr>
        </p:nvSpPr>
        <p:spPr>
          <a:xfrm>
            <a:off x="13555933" y="8290163"/>
            <a:ext cx="877800" cy="699600"/>
          </a:xfrm>
          <a:prstGeom prst="rect">
            <a:avLst/>
          </a:prstGeom>
          <a:noFill/>
          <a:ln>
            <a:noFill/>
          </a:ln>
        </p:spPr>
        <p:txBody>
          <a:bodyPr anchorCtr="0" anchor="ctr" bIns="151700" lIns="151700" spcFirstLastPara="1" rIns="151700" wrap="square" tIns="151700">
            <a:noAutofit/>
          </a:bodyPr>
          <a:lstStyle>
            <a:lvl1pPr lvl="0" rtl="0" algn="r">
              <a:buNone/>
              <a:defRPr sz="1700">
                <a:solidFill>
                  <a:schemeClr val="dk2"/>
                </a:solidFill>
              </a:defRPr>
            </a:lvl1pPr>
            <a:lvl2pPr lvl="1" rtl="0" algn="r">
              <a:buNone/>
              <a:defRPr sz="1700">
                <a:solidFill>
                  <a:schemeClr val="dk2"/>
                </a:solidFill>
              </a:defRPr>
            </a:lvl2pPr>
            <a:lvl3pPr lvl="2" rtl="0" algn="r">
              <a:buNone/>
              <a:defRPr sz="1700">
                <a:solidFill>
                  <a:schemeClr val="dk2"/>
                </a:solidFill>
              </a:defRPr>
            </a:lvl3pPr>
            <a:lvl4pPr lvl="3" rtl="0" algn="r">
              <a:buNone/>
              <a:defRPr sz="1700">
                <a:solidFill>
                  <a:schemeClr val="dk2"/>
                </a:solidFill>
              </a:defRPr>
            </a:lvl4pPr>
            <a:lvl5pPr lvl="4" rtl="0" algn="r">
              <a:buNone/>
              <a:defRPr sz="1700">
                <a:solidFill>
                  <a:schemeClr val="dk2"/>
                </a:solidFill>
              </a:defRPr>
            </a:lvl5pPr>
            <a:lvl6pPr lvl="5" rtl="0" algn="r">
              <a:buNone/>
              <a:defRPr sz="1700">
                <a:solidFill>
                  <a:schemeClr val="dk2"/>
                </a:solidFill>
              </a:defRPr>
            </a:lvl6pPr>
            <a:lvl7pPr lvl="6" rtl="0" algn="r">
              <a:buNone/>
              <a:defRPr sz="1700">
                <a:solidFill>
                  <a:schemeClr val="dk2"/>
                </a:solidFill>
              </a:defRPr>
            </a:lvl7pPr>
            <a:lvl8pPr lvl="7" rtl="0" algn="r">
              <a:buNone/>
              <a:defRPr sz="1700">
                <a:solidFill>
                  <a:schemeClr val="dk2"/>
                </a:solidFill>
              </a:defRPr>
            </a:lvl8pPr>
            <a:lvl9pPr lvl="8" rtl="0" algn="r">
              <a:buNone/>
              <a:defRPr sz="17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vlab.ncep.noaa.gov/documents/67059/12678987/Satellite_Book_Club_TOWR-S_RPM_v20_spotlight.pdf/52baf546-25cd-b827-e95e-4ea75b4d54cd?t=1606335949615" TargetMode="External"/><Relationship Id="rId4" Type="http://schemas.openxmlformats.org/officeDocument/2006/relationships/hyperlink" Target="https://vlab.ncep.noaa.gov/web/towr-s/communications?p_p_id=WebContentNavigator_INSTANCE_BRUUgrHz5kD5&amp;_WebContentNavigator_INSTANCE_BRUUgrHz5kD5_javax.portlet.action=sendArticleIdActionURL&amp;p_r_p_article_id=12679532&amp;_WebContentNavigator_INSTANCE_BRUUgrHz5kD5_selectedFolder=9398743&amp;p_auth=rYvoN7qL&amp;p_p_lifecycle=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25"/>
          <p:cNvSpPr txBox="1"/>
          <p:nvPr>
            <p:ph type="ctrTitle"/>
          </p:nvPr>
        </p:nvSpPr>
        <p:spPr>
          <a:xfrm>
            <a:off x="498725" y="3443248"/>
            <a:ext cx="13632900" cy="1481400"/>
          </a:xfrm>
          <a:prstGeom prst="rect">
            <a:avLst/>
          </a:prstGeom>
        </p:spPr>
        <p:txBody>
          <a:bodyPr anchorCtr="0" anchor="b" bIns="154525" lIns="154525" spcFirstLastPara="1" rIns="154525" wrap="square" tIns="154525">
            <a:noAutofit/>
          </a:bodyPr>
          <a:lstStyle/>
          <a:p>
            <a:pPr indent="0" lvl="0" marL="0" rtl="0" algn="ctr">
              <a:spcBef>
                <a:spcPts val="0"/>
              </a:spcBef>
              <a:spcAft>
                <a:spcPts val="0"/>
              </a:spcAft>
              <a:buNone/>
            </a:pPr>
            <a:r>
              <a:rPr lang="en" sz="8000"/>
              <a:t>GOES-17 GLM in</a:t>
            </a:r>
            <a:r>
              <a:rPr lang="en" sz="8000"/>
              <a:t> AWIPS </a:t>
            </a:r>
            <a:endParaRPr sz="8000"/>
          </a:p>
        </p:txBody>
      </p:sp>
      <p:sp>
        <p:nvSpPr>
          <p:cNvPr id="100" name="Google Shape;100;p25"/>
          <p:cNvSpPr txBox="1"/>
          <p:nvPr>
            <p:ph idx="1" type="subTitle"/>
          </p:nvPr>
        </p:nvSpPr>
        <p:spPr>
          <a:xfrm>
            <a:off x="498720" y="5986711"/>
            <a:ext cx="13632900" cy="2075100"/>
          </a:xfrm>
          <a:prstGeom prst="rect">
            <a:avLst/>
          </a:prstGeom>
        </p:spPr>
        <p:txBody>
          <a:bodyPr anchorCtr="0" anchor="t" bIns="154525" lIns="154525" spcFirstLastPara="1" rIns="154525" wrap="square" tIns="154525">
            <a:noAutofit/>
          </a:bodyPr>
          <a:lstStyle/>
          <a:p>
            <a:pPr indent="0" lvl="0" marL="0" rtl="0" algn="ctr">
              <a:spcBef>
                <a:spcPts val="0"/>
              </a:spcBef>
              <a:spcAft>
                <a:spcPts val="0"/>
              </a:spcAft>
              <a:buNone/>
            </a:pPr>
            <a:r>
              <a:rPr lang="en" sz="4000"/>
              <a:t>NWS/Obs Update to Full Validation PS-PVR </a:t>
            </a:r>
            <a:br>
              <a:rPr lang="en" sz="1500"/>
            </a:br>
            <a:endParaRPr sz="1500"/>
          </a:p>
          <a:p>
            <a:pPr indent="0" lvl="0" marL="0" rtl="0" algn="ctr">
              <a:spcBef>
                <a:spcPts val="0"/>
              </a:spcBef>
              <a:spcAft>
                <a:spcPts val="0"/>
              </a:spcAft>
              <a:buNone/>
            </a:pPr>
            <a:r>
              <a:rPr lang="en" sz="4000"/>
              <a:t>February 24, 2021</a:t>
            </a:r>
            <a:endParaRPr sz="40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4"/>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pic>
        <p:nvPicPr>
          <p:cNvPr id="181" name="Google Shape;181;p34"/>
          <p:cNvPicPr preferRelativeResize="0"/>
          <p:nvPr/>
        </p:nvPicPr>
        <p:blipFill>
          <a:blip r:embed="rId3">
            <a:alphaModFix/>
          </a:blip>
          <a:stretch>
            <a:fillRect/>
          </a:stretch>
        </p:blipFill>
        <p:spPr>
          <a:xfrm>
            <a:off x="152400" y="1367731"/>
            <a:ext cx="14325602" cy="5649135"/>
          </a:xfrm>
          <a:prstGeom prst="rect">
            <a:avLst/>
          </a:prstGeom>
          <a:noFill/>
          <a:ln>
            <a:noFill/>
          </a:ln>
        </p:spPr>
      </p:pic>
      <p:pic>
        <p:nvPicPr>
          <p:cNvPr id="182" name="Google Shape;182;p34"/>
          <p:cNvPicPr preferRelativeResize="0"/>
          <p:nvPr/>
        </p:nvPicPr>
        <p:blipFill rotWithShape="1">
          <a:blip r:embed="rId3">
            <a:alphaModFix/>
          </a:blip>
          <a:srcRect b="0" l="41469" r="0" t="87615"/>
          <a:stretch/>
        </p:blipFill>
        <p:spPr>
          <a:xfrm>
            <a:off x="2426844" y="6151075"/>
            <a:ext cx="12203555" cy="1018200"/>
          </a:xfrm>
          <a:prstGeom prst="rect">
            <a:avLst/>
          </a:prstGeom>
          <a:noFill/>
          <a:ln>
            <a:noFill/>
          </a:ln>
        </p:spPr>
      </p:pic>
      <p:pic>
        <p:nvPicPr>
          <p:cNvPr id="183" name="Google Shape;183;p34"/>
          <p:cNvPicPr preferRelativeResize="0"/>
          <p:nvPr/>
        </p:nvPicPr>
        <p:blipFill rotWithShape="1">
          <a:blip r:embed="rId3">
            <a:alphaModFix/>
          </a:blip>
          <a:srcRect b="95963" l="0" r="49771" t="0"/>
          <a:stretch/>
        </p:blipFill>
        <p:spPr>
          <a:xfrm>
            <a:off x="152400" y="1367724"/>
            <a:ext cx="13548648" cy="429300"/>
          </a:xfrm>
          <a:prstGeom prst="rect">
            <a:avLst/>
          </a:prstGeom>
          <a:noFill/>
          <a:ln>
            <a:noFill/>
          </a:ln>
        </p:spPr>
      </p:pic>
      <p:sp>
        <p:nvSpPr>
          <p:cNvPr id="184" name="Google Shape;184;p34"/>
          <p:cNvSpPr txBox="1"/>
          <p:nvPr>
            <p:ph type="title"/>
          </p:nvPr>
        </p:nvSpPr>
        <p:spPr>
          <a:xfrm>
            <a:off x="498720" y="90281"/>
            <a:ext cx="13632900" cy="1018200"/>
          </a:xfrm>
          <a:prstGeom prst="rect">
            <a:avLst/>
          </a:prstGeom>
        </p:spPr>
        <p:txBody>
          <a:bodyPr anchorCtr="0" anchor="t" bIns="154525" lIns="154525" spcFirstLastPara="1" rIns="154525" wrap="square" tIns="154525">
            <a:noAutofit/>
          </a:bodyPr>
          <a:lstStyle/>
          <a:p>
            <a:pPr indent="0" lvl="0" marL="0" rtl="0" algn="l">
              <a:spcBef>
                <a:spcPts val="0"/>
              </a:spcBef>
              <a:spcAft>
                <a:spcPts val="0"/>
              </a:spcAft>
              <a:buNone/>
            </a:pPr>
            <a:r>
              <a:rPr lang="en" sz="4200"/>
              <a:t>GOES-17 ABI 10.35um w/5-min Total Optical Energy</a:t>
            </a:r>
            <a:endParaRPr sz="42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35"/>
          <p:cNvSpPr txBox="1"/>
          <p:nvPr>
            <p:ph type="ctrTitle"/>
          </p:nvPr>
        </p:nvSpPr>
        <p:spPr>
          <a:xfrm>
            <a:off x="298560" y="146589"/>
            <a:ext cx="13833000" cy="886500"/>
          </a:xfrm>
          <a:prstGeom prst="rect">
            <a:avLst/>
          </a:prstGeom>
        </p:spPr>
        <p:txBody>
          <a:bodyPr anchorCtr="0" anchor="b" bIns="154525" lIns="154525" spcFirstLastPara="1" rIns="154525" wrap="square" tIns="154525">
            <a:noAutofit/>
          </a:bodyPr>
          <a:lstStyle/>
          <a:p>
            <a:pPr indent="0" lvl="0" marL="0" rtl="0" algn="l">
              <a:lnSpc>
                <a:spcPct val="120000"/>
              </a:lnSpc>
              <a:spcBef>
                <a:spcPts val="0"/>
              </a:spcBef>
              <a:spcAft>
                <a:spcPts val="0"/>
              </a:spcAft>
              <a:buNone/>
            </a:pPr>
            <a:r>
              <a:rPr lang="en" sz="3900"/>
              <a:t>GLM into CSPP-Geo and Data assimilation in NCEP models</a:t>
            </a:r>
            <a:endParaRPr sz="3900" u="sng"/>
          </a:p>
        </p:txBody>
      </p:sp>
      <p:sp>
        <p:nvSpPr>
          <p:cNvPr id="190" name="Google Shape;190;p35"/>
          <p:cNvSpPr txBox="1"/>
          <p:nvPr/>
        </p:nvSpPr>
        <p:spPr>
          <a:xfrm>
            <a:off x="214500" y="1164500"/>
            <a:ext cx="14415900" cy="7648800"/>
          </a:xfrm>
          <a:prstGeom prst="rect">
            <a:avLst/>
          </a:prstGeom>
          <a:noFill/>
          <a:ln>
            <a:noFill/>
          </a:ln>
        </p:spPr>
        <p:txBody>
          <a:bodyPr anchorCtr="0" anchor="t" bIns="151700" lIns="151700" spcFirstLastPara="1" rIns="151700" wrap="square" tIns="151700">
            <a:noAutofit/>
          </a:bodyPr>
          <a:lstStyle/>
          <a:p>
            <a:pPr indent="0" lvl="0" marL="0" rtl="0" algn="l">
              <a:spcBef>
                <a:spcPts val="0"/>
              </a:spcBef>
              <a:spcAft>
                <a:spcPts val="0"/>
              </a:spcAft>
              <a:buNone/>
            </a:pPr>
            <a:r>
              <a:t/>
            </a:r>
            <a:endParaRPr sz="2600">
              <a:solidFill>
                <a:schemeClr val="dk1"/>
              </a:solidFill>
            </a:endParaRPr>
          </a:p>
          <a:p>
            <a:pPr indent="-546100" lvl="0" marL="762000" rtl="0" algn="l">
              <a:spcBef>
                <a:spcPts val="0"/>
              </a:spcBef>
              <a:spcAft>
                <a:spcPts val="0"/>
              </a:spcAft>
              <a:buSzPts val="2600"/>
              <a:buChar char="●"/>
            </a:pPr>
            <a:r>
              <a:rPr lang="en" sz="2600"/>
              <a:t>CSPP-Geo into NWS</a:t>
            </a:r>
            <a:br>
              <a:rPr lang="en" sz="2600"/>
            </a:br>
            <a:endParaRPr sz="2600"/>
          </a:p>
          <a:p>
            <a:pPr indent="-533400" lvl="1" marL="1511300" rtl="0" algn="l">
              <a:spcBef>
                <a:spcPts val="0"/>
              </a:spcBef>
              <a:spcAft>
                <a:spcPts val="0"/>
              </a:spcAft>
              <a:buSzPts val="2600"/>
              <a:buChar char="○"/>
            </a:pPr>
            <a:r>
              <a:rPr lang="en" sz="2600"/>
              <a:t>Plans to integrate GLM into NWS GRB ingest systems</a:t>
            </a:r>
            <a:endParaRPr sz="2600"/>
          </a:p>
          <a:p>
            <a:pPr indent="0" lvl="0" marL="0" rtl="0" algn="l">
              <a:spcBef>
                <a:spcPts val="0"/>
              </a:spcBef>
              <a:spcAft>
                <a:spcPts val="0"/>
              </a:spcAft>
              <a:buNone/>
            </a:pPr>
            <a:r>
              <a:t/>
            </a:r>
            <a:endParaRPr sz="2600"/>
          </a:p>
          <a:p>
            <a:pPr indent="-533400" lvl="1" marL="1511300" rtl="0" algn="l">
              <a:spcBef>
                <a:spcPts val="0"/>
              </a:spcBef>
              <a:spcAft>
                <a:spcPts val="0"/>
              </a:spcAft>
              <a:buSzPts val="2600"/>
              <a:buChar char="○"/>
            </a:pPr>
            <a:r>
              <a:rPr lang="en" sz="2600"/>
              <a:t>Establish direct flow of GLM from GRB ingest systems into AWIPS</a:t>
            </a:r>
            <a:br>
              <a:rPr lang="en" sz="2600"/>
            </a:br>
            <a:endParaRPr sz="2600"/>
          </a:p>
          <a:p>
            <a:pPr indent="-546100" lvl="0" marL="762000" rtl="0" algn="l">
              <a:spcBef>
                <a:spcPts val="0"/>
              </a:spcBef>
              <a:spcAft>
                <a:spcPts val="0"/>
              </a:spcAft>
              <a:buSzPts val="2600"/>
              <a:buChar char="●"/>
            </a:pPr>
            <a:r>
              <a:rPr lang="en" sz="2600"/>
              <a:t>Data assimilation into NCEP models</a:t>
            </a:r>
            <a:br>
              <a:rPr lang="en" sz="2600"/>
            </a:br>
            <a:endParaRPr sz="2600"/>
          </a:p>
          <a:p>
            <a:pPr indent="-533400" lvl="1" marL="1511300" rtl="0" algn="l">
              <a:spcBef>
                <a:spcPts val="0"/>
              </a:spcBef>
              <a:spcAft>
                <a:spcPts val="0"/>
              </a:spcAft>
              <a:buSzPts val="2600"/>
              <a:buChar char="○"/>
            </a:pPr>
            <a:r>
              <a:rPr lang="en" sz="2600"/>
              <a:t>I</a:t>
            </a:r>
            <a:r>
              <a:rPr lang="en" sz="2600"/>
              <a:t>nitial efforts are underway to pursue direct assimilation of flash extent density in collaboration with multiple partners</a:t>
            </a:r>
            <a:endParaRPr sz="2600"/>
          </a:p>
          <a:p>
            <a:pPr indent="0" lvl="0" marL="762000" rtl="0" algn="l">
              <a:spcBef>
                <a:spcPts val="0"/>
              </a:spcBef>
              <a:spcAft>
                <a:spcPts val="0"/>
              </a:spcAft>
              <a:buNone/>
            </a:pPr>
            <a:r>
              <a:t/>
            </a:r>
            <a:endParaRPr sz="2600"/>
          </a:p>
          <a:p>
            <a:pPr indent="-533400" lvl="1" marL="1511300" rtl="0" algn="l">
              <a:spcBef>
                <a:spcPts val="0"/>
              </a:spcBef>
              <a:spcAft>
                <a:spcPts val="0"/>
              </a:spcAft>
              <a:buSzPts val="2600"/>
              <a:buChar char="○"/>
            </a:pPr>
            <a:r>
              <a:rPr lang="en" sz="2600">
                <a:solidFill>
                  <a:schemeClr val="dk1"/>
                </a:solidFill>
              </a:rPr>
              <a:t>Lightning obs are presently used as proxies for reflectivity and GLM is not yet used in operations. There are pending proposals under to advance this work via JTTI</a:t>
            </a:r>
            <a:endParaRPr sz="2600"/>
          </a:p>
          <a:p>
            <a:pPr indent="0" lvl="0" marL="762000" marR="0" rtl="0" algn="l">
              <a:lnSpc>
                <a:spcPct val="100000"/>
              </a:lnSpc>
              <a:spcBef>
                <a:spcPts val="0"/>
              </a:spcBef>
              <a:spcAft>
                <a:spcPts val="0"/>
              </a:spcAft>
              <a:buNone/>
            </a:pPr>
            <a:r>
              <a:t/>
            </a:r>
            <a:endParaRPr sz="2600"/>
          </a:p>
          <a:p>
            <a:pPr indent="0" lvl="0" marL="0" marR="0" rtl="0" algn="l">
              <a:lnSpc>
                <a:spcPct val="100000"/>
              </a:lnSpc>
              <a:spcBef>
                <a:spcPts val="0"/>
              </a:spcBef>
              <a:spcAft>
                <a:spcPts val="0"/>
              </a:spcAft>
              <a:buNone/>
            </a:pPr>
            <a:r>
              <a:t/>
            </a:r>
            <a:endParaRPr sz="2900"/>
          </a:p>
        </p:txBody>
      </p:sp>
      <p:sp>
        <p:nvSpPr>
          <p:cNvPr id="191" name="Google Shape;191;p35"/>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6"/>
          <p:cNvSpPr txBox="1"/>
          <p:nvPr>
            <p:ph type="ctrTitle"/>
          </p:nvPr>
        </p:nvSpPr>
        <p:spPr>
          <a:xfrm>
            <a:off x="298560" y="146589"/>
            <a:ext cx="13833000" cy="886500"/>
          </a:xfrm>
          <a:prstGeom prst="rect">
            <a:avLst/>
          </a:prstGeom>
        </p:spPr>
        <p:txBody>
          <a:bodyPr anchorCtr="0" anchor="b" bIns="154525" lIns="154525" spcFirstLastPara="1" rIns="154525" wrap="square" tIns="154525">
            <a:noAutofit/>
          </a:bodyPr>
          <a:lstStyle/>
          <a:p>
            <a:pPr indent="0" lvl="0" marL="0" rtl="0" algn="ctr">
              <a:spcBef>
                <a:spcPts val="0"/>
              </a:spcBef>
              <a:spcAft>
                <a:spcPts val="0"/>
              </a:spcAft>
              <a:buNone/>
            </a:pPr>
            <a:r>
              <a:rPr lang="en" sz="4000" u="sng"/>
              <a:t>Next Steps</a:t>
            </a:r>
            <a:endParaRPr sz="4000" u="sng"/>
          </a:p>
        </p:txBody>
      </p:sp>
      <p:sp>
        <p:nvSpPr>
          <p:cNvPr id="197" name="Google Shape;197;p36"/>
          <p:cNvSpPr txBox="1"/>
          <p:nvPr/>
        </p:nvSpPr>
        <p:spPr>
          <a:xfrm>
            <a:off x="214500" y="1164500"/>
            <a:ext cx="14415900" cy="7648800"/>
          </a:xfrm>
          <a:prstGeom prst="rect">
            <a:avLst/>
          </a:prstGeom>
          <a:noFill/>
          <a:ln>
            <a:noFill/>
          </a:ln>
        </p:spPr>
        <p:txBody>
          <a:bodyPr anchorCtr="0" anchor="t" bIns="151700" lIns="151700" spcFirstLastPara="1" rIns="151700" wrap="square" tIns="151700">
            <a:noAutofit/>
          </a:bodyPr>
          <a:lstStyle/>
          <a:p>
            <a:pPr indent="0" lvl="0" marL="0" rtl="0" algn="l">
              <a:spcBef>
                <a:spcPts val="0"/>
              </a:spcBef>
              <a:spcAft>
                <a:spcPts val="0"/>
              </a:spcAft>
              <a:buNone/>
            </a:pPr>
            <a:r>
              <a:t/>
            </a: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TOWR-S is working with GOES-R team on integration of punctured tile code to NESDIS production environment</a:t>
            </a:r>
            <a:br>
              <a:rPr lang="en" sz="2600">
                <a:solidFill>
                  <a:schemeClr val="dk1"/>
                </a:solidFill>
              </a:rPr>
            </a:b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NWS is coordinating with NESDIS for operational deployment schedule </a:t>
            </a:r>
            <a:endParaRPr sz="2600">
              <a:solidFill>
                <a:schemeClr val="dk1"/>
              </a:solidFill>
            </a:endParaRPr>
          </a:p>
          <a:p>
            <a:pPr indent="0" lvl="0" marL="762000" rtl="0" algn="l">
              <a:spcBef>
                <a:spcPts val="0"/>
              </a:spcBef>
              <a:spcAft>
                <a:spcPts val="0"/>
              </a:spcAft>
              <a:buNone/>
            </a:pPr>
            <a:r>
              <a:t/>
            </a:r>
            <a:endParaRPr sz="2600">
              <a:solidFill>
                <a:schemeClr val="dk1"/>
              </a:solidFill>
            </a:endParaRPr>
          </a:p>
          <a:p>
            <a:pPr indent="-546100" lvl="0" marL="762000" rtl="0" algn="l">
              <a:spcBef>
                <a:spcPts val="0"/>
              </a:spcBef>
              <a:spcAft>
                <a:spcPts val="0"/>
              </a:spcAft>
              <a:buSzPts val="2600"/>
              <a:buChar char="●"/>
            </a:pPr>
            <a:r>
              <a:rPr lang="en" sz="2600"/>
              <a:t>TOWR-S is assisting UCAR staff on a COMET </a:t>
            </a:r>
            <a:r>
              <a:rPr lang="en" sz="2600"/>
              <a:t>training module on GLM application during severe weather outbreaks over the CONUS June 3-4 / 6-7th 2020</a:t>
            </a:r>
            <a:endParaRPr sz="2600"/>
          </a:p>
          <a:p>
            <a:pPr indent="0" lvl="0" marL="762000" rtl="0" algn="l">
              <a:spcBef>
                <a:spcPts val="0"/>
              </a:spcBef>
              <a:spcAft>
                <a:spcPts val="0"/>
              </a:spcAft>
              <a:buNone/>
            </a:pPr>
            <a:r>
              <a:t/>
            </a:r>
            <a:endParaRPr sz="2600">
              <a:solidFill>
                <a:srgbClr val="FF9900"/>
              </a:solidFill>
            </a:endParaRPr>
          </a:p>
          <a:p>
            <a:pPr indent="-546100" lvl="0" marL="762000" rtl="0" algn="l">
              <a:spcBef>
                <a:spcPts val="0"/>
              </a:spcBef>
              <a:spcAft>
                <a:spcPts val="0"/>
              </a:spcAft>
              <a:buSzPts val="2600"/>
              <a:buChar char="●"/>
            </a:pPr>
            <a:r>
              <a:rPr lang="en" sz="2600"/>
              <a:t>NWS Office of Observations is carrying a milestone for transitioning GLM to operations (FY21 moving to FY22)</a:t>
            </a:r>
            <a:br>
              <a:rPr lang="en" sz="2600"/>
            </a:br>
            <a:endParaRPr sz="2600"/>
          </a:p>
          <a:p>
            <a:pPr indent="-546100" lvl="0" marL="762000" rtl="0" algn="l">
              <a:spcBef>
                <a:spcPts val="0"/>
              </a:spcBef>
              <a:spcAft>
                <a:spcPts val="0"/>
              </a:spcAft>
              <a:buSzPts val="2600"/>
              <a:buChar char="●"/>
            </a:pPr>
            <a:r>
              <a:rPr lang="en" sz="2600"/>
              <a:t>NWS expected to update its GRB antenna system ingest software with CSPP-Geo add-on for GLM punctured tiles</a:t>
            </a:r>
            <a:endParaRPr sz="2600"/>
          </a:p>
          <a:p>
            <a:pPr indent="-533400" lvl="1" marL="1511300" rtl="0" algn="l">
              <a:spcBef>
                <a:spcPts val="0"/>
              </a:spcBef>
              <a:spcAft>
                <a:spcPts val="0"/>
              </a:spcAft>
              <a:buSzPts val="2600"/>
              <a:buChar char="○"/>
            </a:pPr>
            <a:r>
              <a:rPr lang="en" sz="2600"/>
              <a:t>NWS GRB antennas serve National Center and OCONUS offices</a:t>
            </a:r>
            <a:br>
              <a:rPr lang="en" sz="2600"/>
            </a:br>
            <a:r>
              <a:rPr lang="en" sz="2600"/>
              <a:t> </a:t>
            </a:r>
            <a:endParaRPr sz="2600"/>
          </a:p>
          <a:p>
            <a:pPr indent="-546100" lvl="0" marL="762000" rtl="0" algn="l">
              <a:spcBef>
                <a:spcPts val="0"/>
              </a:spcBef>
              <a:spcAft>
                <a:spcPts val="0"/>
              </a:spcAft>
              <a:buSzPts val="2600"/>
              <a:buChar char="●"/>
            </a:pPr>
            <a:r>
              <a:rPr lang="en" sz="2600"/>
              <a:t>EMC efforts continue, evaluating assimilation of GLM into NWP systems</a:t>
            </a:r>
            <a:br>
              <a:rPr lang="en" sz="2600"/>
            </a:br>
            <a:endParaRPr sz="2600"/>
          </a:p>
          <a:p>
            <a:pPr indent="-546100" lvl="0" marL="762000" rtl="0" algn="l">
              <a:spcBef>
                <a:spcPts val="0"/>
              </a:spcBef>
              <a:spcAft>
                <a:spcPts val="0"/>
              </a:spcAft>
              <a:buSzPts val="2600"/>
              <a:buChar char="●"/>
            </a:pPr>
            <a:r>
              <a:rPr lang="en" sz="2600"/>
              <a:t>TOWR-S support and coordination for CY 2021 GLM field evaluations in AWIPS</a:t>
            </a:r>
            <a:endParaRPr sz="2600"/>
          </a:p>
          <a:p>
            <a:pPr indent="0" lvl="0" marL="762000" rtl="0" algn="l">
              <a:spcBef>
                <a:spcPts val="0"/>
              </a:spcBef>
              <a:spcAft>
                <a:spcPts val="0"/>
              </a:spcAft>
              <a:buNone/>
            </a:pPr>
            <a:r>
              <a:t/>
            </a:r>
            <a:endParaRPr sz="2600">
              <a:solidFill>
                <a:srgbClr val="FF9900"/>
              </a:solidFill>
            </a:endParaRPr>
          </a:p>
          <a:p>
            <a:pPr indent="0" lvl="0" marL="0" marR="0" rtl="0" algn="l">
              <a:lnSpc>
                <a:spcPct val="100000"/>
              </a:lnSpc>
              <a:spcBef>
                <a:spcPts val="0"/>
              </a:spcBef>
              <a:spcAft>
                <a:spcPts val="0"/>
              </a:spcAft>
              <a:buNone/>
            </a:pPr>
            <a:r>
              <a:t/>
            </a:r>
            <a:endParaRPr sz="2600"/>
          </a:p>
          <a:p>
            <a:pPr indent="0" lvl="0" marL="762000" marR="0" rtl="0" algn="l">
              <a:lnSpc>
                <a:spcPct val="100000"/>
              </a:lnSpc>
              <a:spcBef>
                <a:spcPts val="0"/>
              </a:spcBef>
              <a:spcAft>
                <a:spcPts val="0"/>
              </a:spcAft>
              <a:buNone/>
            </a:pPr>
            <a:r>
              <a:t/>
            </a:r>
            <a:endParaRPr sz="2600"/>
          </a:p>
          <a:p>
            <a:pPr indent="0" lvl="0" marL="0" marR="0" rtl="0" algn="l">
              <a:lnSpc>
                <a:spcPct val="100000"/>
              </a:lnSpc>
              <a:spcBef>
                <a:spcPts val="0"/>
              </a:spcBef>
              <a:spcAft>
                <a:spcPts val="0"/>
              </a:spcAft>
              <a:buNone/>
            </a:pPr>
            <a:r>
              <a:t/>
            </a:r>
            <a:endParaRPr sz="2900"/>
          </a:p>
        </p:txBody>
      </p:sp>
      <p:sp>
        <p:nvSpPr>
          <p:cNvPr id="198" name="Google Shape;198;p36"/>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37"/>
          <p:cNvSpPr txBox="1"/>
          <p:nvPr/>
        </p:nvSpPr>
        <p:spPr>
          <a:xfrm>
            <a:off x="298560" y="1126667"/>
            <a:ext cx="14201400" cy="6842100"/>
          </a:xfrm>
          <a:prstGeom prst="rect">
            <a:avLst/>
          </a:prstGeom>
          <a:noFill/>
          <a:ln>
            <a:noFill/>
          </a:ln>
        </p:spPr>
        <p:txBody>
          <a:bodyPr anchorCtr="0" anchor="t" bIns="151700" lIns="151700" spcFirstLastPara="1" rIns="151700" wrap="square" tIns="151700">
            <a:noAutofit/>
          </a:bodyPr>
          <a:lstStyle/>
          <a:p>
            <a:pPr indent="0" lvl="0" marL="0" marR="0" rtl="0" algn="l">
              <a:lnSpc>
                <a:spcPct val="100000"/>
              </a:lnSpc>
              <a:spcBef>
                <a:spcPts val="0"/>
              </a:spcBef>
              <a:spcAft>
                <a:spcPts val="0"/>
              </a:spcAft>
              <a:buNone/>
            </a:pPr>
            <a:r>
              <a:t/>
            </a:r>
            <a:endParaRPr sz="3000">
              <a:solidFill>
                <a:schemeClr val="dk1"/>
              </a:solidFill>
            </a:endParaRPr>
          </a:p>
          <a:p>
            <a:pPr indent="0" lvl="0" marL="0" marR="0" rtl="0" algn="l">
              <a:lnSpc>
                <a:spcPct val="100000"/>
              </a:lnSpc>
              <a:spcBef>
                <a:spcPts val="0"/>
              </a:spcBef>
              <a:spcAft>
                <a:spcPts val="0"/>
              </a:spcAft>
              <a:buNone/>
            </a:pPr>
            <a:r>
              <a:t/>
            </a:r>
            <a:endParaRPr sz="3000">
              <a:solidFill>
                <a:schemeClr val="dk1"/>
              </a:solidFill>
            </a:endParaRPr>
          </a:p>
          <a:p>
            <a:pPr indent="0" lvl="0" marL="0" marR="0" rtl="0" algn="l">
              <a:lnSpc>
                <a:spcPct val="100000"/>
              </a:lnSpc>
              <a:spcBef>
                <a:spcPts val="0"/>
              </a:spcBef>
              <a:spcAft>
                <a:spcPts val="0"/>
              </a:spcAft>
              <a:buNone/>
            </a:pPr>
            <a:r>
              <a:t/>
            </a:r>
            <a:endParaRPr sz="3000">
              <a:solidFill>
                <a:schemeClr val="dk1"/>
              </a:solidFill>
            </a:endParaRPr>
          </a:p>
          <a:p>
            <a:pPr indent="0" lvl="0" marL="0" marR="0" rtl="0" algn="l">
              <a:lnSpc>
                <a:spcPct val="100000"/>
              </a:lnSpc>
              <a:spcBef>
                <a:spcPts val="0"/>
              </a:spcBef>
              <a:spcAft>
                <a:spcPts val="0"/>
              </a:spcAft>
              <a:buNone/>
            </a:pPr>
            <a:r>
              <a:t/>
            </a:r>
            <a:endParaRPr sz="3000">
              <a:solidFill>
                <a:schemeClr val="dk1"/>
              </a:solidFill>
            </a:endParaRPr>
          </a:p>
          <a:p>
            <a:pPr indent="0" lvl="0" marL="0" marR="0" rtl="0" algn="ctr">
              <a:lnSpc>
                <a:spcPct val="100000"/>
              </a:lnSpc>
              <a:spcBef>
                <a:spcPts val="0"/>
              </a:spcBef>
              <a:spcAft>
                <a:spcPts val="0"/>
              </a:spcAft>
              <a:buNone/>
            </a:pPr>
            <a:r>
              <a:rPr b="1" lang="en" sz="5000">
                <a:solidFill>
                  <a:srgbClr val="666666"/>
                </a:solidFill>
              </a:rPr>
              <a:t>Thank You</a:t>
            </a:r>
            <a:endParaRPr b="1" sz="5000">
              <a:solidFill>
                <a:srgbClr val="666666"/>
              </a:solidFill>
            </a:endParaRPr>
          </a:p>
          <a:p>
            <a:pPr indent="0" lvl="0" marL="0" marR="0" rtl="0" algn="ctr">
              <a:lnSpc>
                <a:spcPct val="100000"/>
              </a:lnSpc>
              <a:spcBef>
                <a:spcPts val="0"/>
              </a:spcBef>
              <a:spcAft>
                <a:spcPts val="0"/>
              </a:spcAft>
              <a:buNone/>
            </a:pPr>
            <a:r>
              <a:t/>
            </a:r>
            <a:endParaRPr b="1" sz="5000">
              <a:solidFill>
                <a:srgbClr val="666666"/>
              </a:solidFill>
            </a:endParaRPr>
          </a:p>
          <a:p>
            <a:pPr indent="0" lvl="0" marL="0" marR="0" rtl="0" algn="ctr">
              <a:lnSpc>
                <a:spcPct val="100000"/>
              </a:lnSpc>
              <a:spcBef>
                <a:spcPts val="0"/>
              </a:spcBef>
              <a:spcAft>
                <a:spcPts val="0"/>
              </a:spcAft>
              <a:buNone/>
            </a:pPr>
            <a:r>
              <a:rPr b="1" lang="en" sz="5000">
                <a:solidFill>
                  <a:srgbClr val="666666"/>
                </a:solidFill>
              </a:rPr>
              <a:t>Questions/Comments?</a:t>
            </a:r>
            <a:endParaRPr b="1" sz="5000">
              <a:solidFill>
                <a:srgbClr val="666666"/>
              </a:solidFill>
            </a:endParaRPr>
          </a:p>
          <a:p>
            <a:pPr indent="0" lvl="0" marL="0" marR="0" rtl="0" algn="l">
              <a:lnSpc>
                <a:spcPct val="100000"/>
              </a:lnSpc>
              <a:spcBef>
                <a:spcPts val="0"/>
              </a:spcBef>
              <a:spcAft>
                <a:spcPts val="0"/>
              </a:spcAft>
              <a:buNone/>
            </a:pPr>
            <a:r>
              <a:t/>
            </a:r>
            <a:endParaRPr sz="3000">
              <a:solidFill>
                <a:schemeClr val="dk1"/>
              </a:solidFill>
            </a:endParaRPr>
          </a:p>
        </p:txBody>
      </p:sp>
      <p:sp>
        <p:nvSpPr>
          <p:cNvPr id="204" name="Google Shape;204;p37"/>
          <p:cNvSpPr txBox="1"/>
          <p:nvPr>
            <p:ph idx="12" type="sldNum"/>
          </p:nvPr>
        </p:nvSpPr>
        <p:spPr>
          <a:xfrm>
            <a:off x="21689492" y="14738068"/>
            <a:ext cx="1404600" cy="12438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8" name="Shape 208"/>
        <p:cNvGrpSpPr/>
        <p:nvPr/>
      </p:nvGrpSpPr>
      <p:grpSpPr>
        <a:xfrm>
          <a:off x="0" y="0"/>
          <a:ext cx="0" cy="0"/>
          <a:chOff x="0" y="0"/>
          <a:chExt cx="0" cy="0"/>
        </a:xfrm>
      </p:grpSpPr>
      <p:sp>
        <p:nvSpPr>
          <p:cNvPr id="209" name="Google Shape;209;p38"/>
          <p:cNvSpPr txBox="1"/>
          <p:nvPr/>
        </p:nvSpPr>
        <p:spPr>
          <a:xfrm>
            <a:off x="298560" y="1126667"/>
            <a:ext cx="14201400" cy="6842100"/>
          </a:xfrm>
          <a:prstGeom prst="rect">
            <a:avLst/>
          </a:prstGeom>
          <a:noFill/>
          <a:ln>
            <a:noFill/>
          </a:ln>
        </p:spPr>
        <p:txBody>
          <a:bodyPr anchorCtr="0" anchor="t" bIns="151700" lIns="151700" spcFirstLastPara="1" rIns="151700" wrap="square" tIns="151700">
            <a:noAutofit/>
          </a:bodyPr>
          <a:lstStyle/>
          <a:p>
            <a:pPr indent="0" lvl="0" marL="0" marR="0" rtl="0" algn="l">
              <a:lnSpc>
                <a:spcPct val="100000"/>
              </a:lnSpc>
              <a:spcBef>
                <a:spcPts val="0"/>
              </a:spcBef>
              <a:spcAft>
                <a:spcPts val="0"/>
              </a:spcAft>
              <a:buNone/>
            </a:pPr>
            <a:r>
              <a:t/>
            </a:r>
            <a:endParaRPr sz="3000">
              <a:solidFill>
                <a:schemeClr val="dk1"/>
              </a:solidFill>
            </a:endParaRPr>
          </a:p>
          <a:p>
            <a:pPr indent="0" lvl="0" marL="0" marR="0" rtl="0" algn="l">
              <a:lnSpc>
                <a:spcPct val="100000"/>
              </a:lnSpc>
              <a:spcBef>
                <a:spcPts val="0"/>
              </a:spcBef>
              <a:spcAft>
                <a:spcPts val="0"/>
              </a:spcAft>
              <a:buNone/>
            </a:pPr>
            <a:r>
              <a:t/>
            </a:r>
            <a:endParaRPr sz="3000">
              <a:solidFill>
                <a:schemeClr val="dk1"/>
              </a:solidFill>
            </a:endParaRPr>
          </a:p>
          <a:p>
            <a:pPr indent="0" lvl="0" marL="0" marR="0" rtl="0" algn="l">
              <a:lnSpc>
                <a:spcPct val="100000"/>
              </a:lnSpc>
              <a:spcBef>
                <a:spcPts val="0"/>
              </a:spcBef>
              <a:spcAft>
                <a:spcPts val="0"/>
              </a:spcAft>
              <a:buNone/>
            </a:pPr>
            <a:r>
              <a:t/>
            </a:r>
            <a:endParaRPr sz="3000">
              <a:solidFill>
                <a:schemeClr val="dk1"/>
              </a:solidFill>
            </a:endParaRPr>
          </a:p>
          <a:p>
            <a:pPr indent="0" lvl="0" marL="0" marR="0" rtl="0" algn="l">
              <a:lnSpc>
                <a:spcPct val="100000"/>
              </a:lnSpc>
              <a:spcBef>
                <a:spcPts val="0"/>
              </a:spcBef>
              <a:spcAft>
                <a:spcPts val="0"/>
              </a:spcAft>
              <a:buNone/>
            </a:pPr>
            <a:r>
              <a:t/>
            </a:r>
            <a:endParaRPr sz="3000">
              <a:solidFill>
                <a:schemeClr val="dk1"/>
              </a:solidFill>
            </a:endParaRPr>
          </a:p>
          <a:p>
            <a:pPr indent="0" lvl="0" marL="0" marR="0" rtl="0" algn="ctr">
              <a:lnSpc>
                <a:spcPct val="100000"/>
              </a:lnSpc>
              <a:spcBef>
                <a:spcPts val="0"/>
              </a:spcBef>
              <a:spcAft>
                <a:spcPts val="0"/>
              </a:spcAft>
              <a:buNone/>
            </a:pPr>
            <a:r>
              <a:rPr b="1" lang="en" sz="5000">
                <a:solidFill>
                  <a:srgbClr val="666666"/>
                </a:solidFill>
              </a:rPr>
              <a:t>Backup - Previous PS-PVR</a:t>
            </a:r>
            <a:endParaRPr b="1" sz="5000">
              <a:solidFill>
                <a:srgbClr val="666666"/>
              </a:solidFill>
            </a:endParaRPr>
          </a:p>
          <a:p>
            <a:pPr indent="0" lvl="0" marL="0" marR="0" rtl="0" algn="l">
              <a:lnSpc>
                <a:spcPct val="100000"/>
              </a:lnSpc>
              <a:spcBef>
                <a:spcPts val="0"/>
              </a:spcBef>
              <a:spcAft>
                <a:spcPts val="0"/>
              </a:spcAft>
              <a:buNone/>
            </a:pPr>
            <a:r>
              <a:t/>
            </a:r>
            <a:endParaRPr sz="3000">
              <a:solidFill>
                <a:schemeClr val="dk1"/>
              </a:solidFill>
            </a:endParaRPr>
          </a:p>
        </p:txBody>
      </p:sp>
      <p:sp>
        <p:nvSpPr>
          <p:cNvPr id="210" name="Google Shape;210;p38"/>
          <p:cNvSpPr txBox="1"/>
          <p:nvPr>
            <p:ph idx="12" type="sldNum"/>
          </p:nvPr>
        </p:nvSpPr>
        <p:spPr>
          <a:xfrm>
            <a:off x="21689492" y="14738068"/>
            <a:ext cx="1404600" cy="12438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9"/>
          <p:cNvSpPr txBox="1"/>
          <p:nvPr>
            <p:ph type="ctrTitle"/>
          </p:nvPr>
        </p:nvSpPr>
        <p:spPr>
          <a:xfrm>
            <a:off x="298560" y="476889"/>
            <a:ext cx="13833000" cy="886500"/>
          </a:xfrm>
          <a:prstGeom prst="rect">
            <a:avLst/>
          </a:prstGeom>
        </p:spPr>
        <p:txBody>
          <a:bodyPr anchorCtr="0" anchor="b" bIns="154525" lIns="154525" spcFirstLastPara="1" rIns="154525" wrap="square" tIns="154525">
            <a:noAutofit/>
          </a:bodyPr>
          <a:lstStyle/>
          <a:p>
            <a:pPr indent="0" lvl="0" marL="0" rtl="0" algn="ctr">
              <a:spcBef>
                <a:spcPts val="0"/>
              </a:spcBef>
              <a:spcAft>
                <a:spcPts val="0"/>
              </a:spcAft>
              <a:buNone/>
            </a:pPr>
            <a:r>
              <a:rPr lang="en" sz="4000" u="sng"/>
              <a:t>GLM Gridded Products Description (1)</a:t>
            </a:r>
            <a:endParaRPr sz="4000" u="sng"/>
          </a:p>
        </p:txBody>
      </p:sp>
      <p:sp>
        <p:nvSpPr>
          <p:cNvPr id="216" name="Google Shape;216;p39"/>
          <p:cNvSpPr txBox="1"/>
          <p:nvPr/>
        </p:nvSpPr>
        <p:spPr>
          <a:xfrm>
            <a:off x="185280" y="1924267"/>
            <a:ext cx="14201400" cy="7011600"/>
          </a:xfrm>
          <a:prstGeom prst="rect">
            <a:avLst/>
          </a:prstGeom>
          <a:noFill/>
          <a:ln>
            <a:noFill/>
          </a:ln>
        </p:spPr>
        <p:txBody>
          <a:bodyPr anchorCtr="0" anchor="t" bIns="151700" lIns="151700" spcFirstLastPara="1" rIns="151700" wrap="square" tIns="151700">
            <a:noAutofit/>
          </a:bodyPr>
          <a:lstStyle/>
          <a:p>
            <a:pPr indent="-571500" lvl="0" marL="762000" marR="0" rtl="0" algn="l">
              <a:lnSpc>
                <a:spcPct val="100000"/>
              </a:lnSpc>
              <a:spcBef>
                <a:spcPts val="0"/>
              </a:spcBef>
              <a:spcAft>
                <a:spcPts val="0"/>
              </a:spcAft>
              <a:buClr>
                <a:srgbClr val="000000"/>
              </a:buClr>
              <a:buSzPts val="3000"/>
              <a:buFont typeface="Arial"/>
              <a:buChar char="●"/>
            </a:pPr>
            <a:r>
              <a:rPr lang="en" sz="3000"/>
              <a:t>GLM Flash Extent Density (FED) grids are produced on the Aviation Weather Center ISatSS* for distribution via terrestrial LDM to NWS WFOs and some RFCs on the CONUS</a:t>
            </a:r>
            <a:br>
              <a:rPr lang="en" sz="3000"/>
            </a:br>
            <a:endParaRPr sz="3000"/>
          </a:p>
          <a:p>
            <a:pPr indent="-571500" lvl="0" marL="762000" marR="0" rtl="0" algn="l">
              <a:lnSpc>
                <a:spcPct val="100000"/>
              </a:lnSpc>
              <a:spcBef>
                <a:spcPts val="0"/>
              </a:spcBef>
              <a:spcAft>
                <a:spcPts val="0"/>
              </a:spcAft>
              <a:buSzPts val="3000"/>
              <a:buChar char="●"/>
            </a:pPr>
            <a:r>
              <a:rPr lang="en" sz="3000"/>
              <a:t>ISatSS* uses the "glmtools" python package written by Eric Bruning at Texas Tech to compute one-minute FED</a:t>
            </a:r>
            <a:endParaRPr sz="3000"/>
          </a:p>
          <a:p>
            <a:pPr indent="-539750" lvl="1" marL="1511300" marR="0" rtl="0" algn="l">
              <a:lnSpc>
                <a:spcPct val="100000"/>
              </a:lnSpc>
              <a:spcBef>
                <a:spcPts val="0"/>
              </a:spcBef>
              <a:spcAft>
                <a:spcPts val="0"/>
              </a:spcAft>
              <a:buSzPts val="2700"/>
              <a:buChar char="○"/>
            </a:pPr>
            <a:r>
              <a:rPr lang="en" sz="2700"/>
              <a:t>Each Event in a one minute observation period is collected, mapped to its parent Flash, and assigned to a point on the GOES-16 ABI CONUS fixed grid array</a:t>
            </a:r>
            <a:endParaRPr sz="2700"/>
          </a:p>
          <a:p>
            <a:pPr indent="-539750" lvl="1" marL="1511300" marR="0" rtl="0" algn="l">
              <a:lnSpc>
                <a:spcPct val="100000"/>
              </a:lnSpc>
              <a:spcBef>
                <a:spcPts val="0"/>
              </a:spcBef>
              <a:spcAft>
                <a:spcPts val="0"/>
              </a:spcAft>
              <a:buSzPts val="2700"/>
              <a:buChar char="○"/>
            </a:pPr>
            <a:r>
              <a:rPr lang="en" sz="2700"/>
              <a:t>The FED is a count, for each pixel in the CONUS fixed grid, of the number of Flashes that had an Event located in that pixel</a:t>
            </a:r>
            <a:endParaRPr sz="2700"/>
          </a:p>
          <a:p>
            <a:pPr indent="-539750" lvl="1" marL="1511300" marR="0" rtl="0" algn="l">
              <a:lnSpc>
                <a:spcPct val="100000"/>
              </a:lnSpc>
              <a:spcBef>
                <a:spcPts val="0"/>
              </a:spcBef>
              <a:spcAft>
                <a:spcPts val="0"/>
              </a:spcAft>
              <a:buSzPts val="2700"/>
              <a:buChar char="○"/>
            </a:pPr>
            <a:r>
              <a:rPr lang="en" sz="2700"/>
              <a:t>If a Flash had multiple events take place in a single pixel, its FED contribution is still one</a:t>
            </a:r>
            <a:endParaRPr sz="2700"/>
          </a:p>
          <a:p>
            <a:pPr indent="0" lvl="0" marL="0" marR="0" rtl="0" algn="l">
              <a:lnSpc>
                <a:spcPct val="100000"/>
              </a:lnSpc>
              <a:spcBef>
                <a:spcPts val="0"/>
              </a:spcBef>
              <a:spcAft>
                <a:spcPts val="0"/>
              </a:spcAft>
              <a:buNone/>
            </a:pPr>
            <a:r>
              <a:t/>
            </a:r>
            <a:endParaRPr sz="3000"/>
          </a:p>
        </p:txBody>
      </p:sp>
      <p:sp>
        <p:nvSpPr>
          <p:cNvPr id="217" name="Google Shape;217;p39"/>
          <p:cNvSpPr txBox="1"/>
          <p:nvPr>
            <p:ph idx="12" type="sldNum"/>
          </p:nvPr>
        </p:nvSpPr>
        <p:spPr>
          <a:xfrm>
            <a:off x="21689492" y="14738068"/>
            <a:ext cx="1404600" cy="12438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
        <p:nvSpPr>
          <p:cNvPr id="218" name="Google Shape;218;p39"/>
          <p:cNvSpPr txBox="1"/>
          <p:nvPr/>
        </p:nvSpPr>
        <p:spPr>
          <a:xfrm>
            <a:off x="333000" y="8310311"/>
            <a:ext cx="10520700" cy="752400"/>
          </a:xfrm>
          <a:prstGeom prst="rect">
            <a:avLst/>
          </a:prstGeom>
          <a:noFill/>
          <a:ln>
            <a:noFill/>
          </a:ln>
        </p:spPr>
        <p:txBody>
          <a:bodyPr anchorCtr="0" anchor="t" bIns="151700" lIns="151700" spcFirstLastPara="1" rIns="151700" wrap="square" tIns="151700">
            <a:noAutofit/>
          </a:bodyPr>
          <a:lstStyle/>
          <a:p>
            <a:pPr indent="0" lvl="0" marL="0" rtl="0" algn="l">
              <a:spcBef>
                <a:spcPts val="0"/>
              </a:spcBef>
              <a:spcAft>
                <a:spcPts val="0"/>
              </a:spcAft>
              <a:buNone/>
            </a:pPr>
            <a:r>
              <a:rPr i="1" lang="en" sz="1800">
                <a:solidFill>
                  <a:srgbClr val="999999"/>
                </a:solidFill>
              </a:rPr>
              <a:t>* ISatSS - Integrated Dissemination Program Satellite Support Subsystem (a software application)</a:t>
            </a:r>
            <a:endParaRPr i="1" sz="1800">
              <a:solidFill>
                <a:srgbClr val="99999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40"/>
          <p:cNvSpPr txBox="1"/>
          <p:nvPr>
            <p:ph type="ctrTitle"/>
          </p:nvPr>
        </p:nvSpPr>
        <p:spPr>
          <a:xfrm>
            <a:off x="298560" y="476889"/>
            <a:ext cx="13833000" cy="886500"/>
          </a:xfrm>
          <a:prstGeom prst="rect">
            <a:avLst/>
          </a:prstGeom>
        </p:spPr>
        <p:txBody>
          <a:bodyPr anchorCtr="0" anchor="b" bIns="154525" lIns="154525" spcFirstLastPara="1" rIns="154525" wrap="square" tIns="154525">
            <a:noAutofit/>
          </a:bodyPr>
          <a:lstStyle/>
          <a:p>
            <a:pPr indent="0" lvl="0" marL="0" rtl="0" algn="ctr">
              <a:spcBef>
                <a:spcPts val="0"/>
              </a:spcBef>
              <a:spcAft>
                <a:spcPts val="0"/>
              </a:spcAft>
              <a:buNone/>
            </a:pPr>
            <a:r>
              <a:rPr lang="en" sz="4000" u="sng"/>
              <a:t>GLM Gridded Products Description (2)</a:t>
            </a:r>
            <a:endParaRPr sz="4000" u="sng"/>
          </a:p>
        </p:txBody>
      </p:sp>
      <p:sp>
        <p:nvSpPr>
          <p:cNvPr id="224" name="Google Shape;224;p40"/>
          <p:cNvSpPr txBox="1"/>
          <p:nvPr/>
        </p:nvSpPr>
        <p:spPr>
          <a:xfrm>
            <a:off x="307200" y="1924267"/>
            <a:ext cx="14201400" cy="7011600"/>
          </a:xfrm>
          <a:prstGeom prst="rect">
            <a:avLst/>
          </a:prstGeom>
          <a:noFill/>
          <a:ln>
            <a:noFill/>
          </a:ln>
        </p:spPr>
        <p:txBody>
          <a:bodyPr anchorCtr="0" anchor="t" bIns="151700" lIns="151700" spcFirstLastPara="1" rIns="151700" wrap="square" tIns="151700">
            <a:noAutofit/>
          </a:bodyPr>
          <a:lstStyle/>
          <a:p>
            <a:pPr indent="-571500" lvl="0" marL="762000" marR="0" rtl="0" algn="l">
              <a:lnSpc>
                <a:spcPct val="100000"/>
              </a:lnSpc>
              <a:spcBef>
                <a:spcPts val="0"/>
              </a:spcBef>
              <a:spcAft>
                <a:spcPts val="0"/>
              </a:spcAft>
              <a:buClr>
                <a:srgbClr val="000000"/>
              </a:buClr>
              <a:buSzPts val="3000"/>
              <a:buFont typeface="Arial"/>
              <a:buChar char="●"/>
            </a:pPr>
            <a:r>
              <a:rPr lang="en" sz="3000"/>
              <a:t>The ISatSS ‘Points into GLM Grids’ (PiGG) application executes the ‘glmtools’ code to:</a:t>
            </a:r>
            <a:endParaRPr sz="3000"/>
          </a:p>
          <a:p>
            <a:pPr indent="-558800" lvl="1" marL="1511300" marR="0" rtl="0" algn="l">
              <a:lnSpc>
                <a:spcPct val="100000"/>
              </a:lnSpc>
              <a:spcBef>
                <a:spcPts val="0"/>
              </a:spcBef>
              <a:spcAft>
                <a:spcPts val="0"/>
              </a:spcAft>
              <a:buClr>
                <a:srgbClr val="000000"/>
              </a:buClr>
              <a:buSzPts val="3000"/>
              <a:buFont typeface="Arial"/>
              <a:buChar char="○"/>
            </a:pPr>
            <a:r>
              <a:rPr lang="en" sz="3000"/>
              <a:t>generate the minute-by-minute FED fields</a:t>
            </a:r>
            <a:endParaRPr sz="3000"/>
          </a:p>
          <a:p>
            <a:pPr indent="-558800" lvl="1" marL="1511300" marR="0" rtl="0" algn="l">
              <a:lnSpc>
                <a:spcPct val="100000"/>
              </a:lnSpc>
              <a:spcBef>
                <a:spcPts val="0"/>
              </a:spcBef>
              <a:spcAft>
                <a:spcPts val="0"/>
              </a:spcAft>
              <a:buClr>
                <a:srgbClr val="000000"/>
              </a:buClr>
              <a:buSzPts val="3000"/>
              <a:buFont typeface="Arial"/>
              <a:buChar char="○"/>
            </a:pPr>
            <a:r>
              <a:rPr lang="en" sz="3000"/>
              <a:t>accumulate them into a sliding five minute array that updates once per minute</a:t>
            </a:r>
            <a:endParaRPr sz="3000"/>
          </a:p>
          <a:p>
            <a:pPr indent="-558800" lvl="1" marL="1511300" marR="0" rtl="0" algn="l">
              <a:lnSpc>
                <a:spcPct val="100000"/>
              </a:lnSpc>
              <a:spcBef>
                <a:spcPts val="0"/>
              </a:spcBef>
              <a:spcAft>
                <a:spcPts val="0"/>
              </a:spcAft>
              <a:buClr>
                <a:srgbClr val="000000"/>
              </a:buClr>
              <a:buSzPts val="3000"/>
              <a:buFont typeface="Arial"/>
              <a:buChar char="○"/>
            </a:pPr>
            <a:r>
              <a:rPr lang="en" sz="3000"/>
              <a:t>packages the one- and five-minute arrays into an 8km resolution compressed netCDF4 file that is compatible with the AWIPS-II GOES-R imagery plugin</a:t>
            </a:r>
            <a:br>
              <a:rPr lang="en" sz="3000"/>
            </a:br>
            <a:endParaRPr sz="3000"/>
          </a:p>
          <a:p>
            <a:pPr indent="-571500" lvl="0" marL="762000" marR="0" rtl="0" algn="l">
              <a:lnSpc>
                <a:spcPct val="100000"/>
              </a:lnSpc>
              <a:spcBef>
                <a:spcPts val="0"/>
              </a:spcBef>
              <a:spcAft>
                <a:spcPts val="0"/>
              </a:spcAft>
              <a:buSzPts val="3000"/>
              <a:buChar char="●"/>
            </a:pPr>
            <a:r>
              <a:rPr lang="en" sz="3000"/>
              <a:t>Prior to FED grid generation, another ISatSS application uses a “furthest from image center" technique to filter any given 20-second input L2+ file down to 25,000 Events.  This is required to maintain latency performance in the face of glint blooming (spurious) Events</a:t>
            </a:r>
            <a:endParaRPr sz="3000"/>
          </a:p>
          <a:p>
            <a:pPr indent="0" lvl="0" marL="762000" marR="0" rtl="0" algn="l">
              <a:lnSpc>
                <a:spcPct val="100000"/>
              </a:lnSpc>
              <a:spcBef>
                <a:spcPts val="0"/>
              </a:spcBef>
              <a:spcAft>
                <a:spcPts val="0"/>
              </a:spcAft>
              <a:buNone/>
            </a:pPr>
            <a:r>
              <a:t/>
            </a:r>
            <a:endParaRPr sz="2700"/>
          </a:p>
          <a:p>
            <a:pPr indent="0" lvl="0" marL="0" marR="0" rtl="0" algn="l">
              <a:lnSpc>
                <a:spcPct val="100000"/>
              </a:lnSpc>
              <a:spcBef>
                <a:spcPts val="0"/>
              </a:spcBef>
              <a:spcAft>
                <a:spcPts val="0"/>
              </a:spcAft>
              <a:buNone/>
            </a:pPr>
            <a:r>
              <a:t/>
            </a:r>
            <a:endParaRPr sz="3000"/>
          </a:p>
        </p:txBody>
      </p:sp>
      <p:sp>
        <p:nvSpPr>
          <p:cNvPr id="225" name="Google Shape;225;p40"/>
          <p:cNvSpPr txBox="1"/>
          <p:nvPr>
            <p:ph idx="12" type="sldNum"/>
          </p:nvPr>
        </p:nvSpPr>
        <p:spPr>
          <a:xfrm>
            <a:off x="21689492" y="14738068"/>
            <a:ext cx="1404600" cy="12438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26"/>
          <p:cNvSpPr txBox="1"/>
          <p:nvPr>
            <p:ph type="ctrTitle"/>
          </p:nvPr>
        </p:nvSpPr>
        <p:spPr>
          <a:xfrm>
            <a:off x="298560" y="476889"/>
            <a:ext cx="13833000" cy="886500"/>
          </a:xfrm>
          <a:prstGeom prst="rect">
            <a:avLst/>
          </a:prstGeom>
        </p:spPr>
        <p:txBody>
          <a:bodyPr anchorCtr="0" anchor="b" bIns="154525" lIns="154525" spcFirstLastPara="1" rIns="154525" wrap="square" tIns="154525">
            <a:noAutofit/>
          </a:bodyPr>
          <a:lstStyle/>
          <a:p>
            <a:pPr indent="0" lvl="0" marL="0" rtl="0" algn="ctr">
              <a:spcBef>
                <a:spcPts val="0"/>
              </a:spcBef>
              <a:spcAft>
                <a:spcPts val="0"/>
              </a:spcAft>
              <a:buNone/>
            </a:pPr>
            <a:r>
              <a:rPr lang="en" sz="4000" u="sng"/>
              <a:t>Outline</a:t>
            </a:r>
            <a:endParaRPr sz="4000" u="sng"/>
          </a:p>
        </p:txBody>
      </p:sp>
      <p:sp>
        <p:nvSpPr>
          <p:cNvPr id="106" name="Google Shape;106;p26"/>
          <p:cNvSpPr txBox="1"/>
          <p:nvPr/>
        </p:nvSpPr>
        <p:spPr>
          <a:xfrm>
            <a:off x="307200" y="1382400"/>
            <a:ext cx="14201400" cy="7011600"/>
          </a:xfrm>
          <a:prstGeom prst="rect">
            <a:avLst/>
          </a:prstGeom>
          <a:noFill/>
          <a:ln>
            <a:noFill/>
          </a:ln>
        </p:spPr>
        <p:txBody>
          <a:bodyPr anchorCtr="0" anchor="t" bIns="151700" lIns="151700" spcFirstLastPara="1" rIns="151700" wrap="square" tIns="151700">
            <a:noAutofit/>
          </a:bodyPr>
          <a:lstStyle/>
          <a:p>
            <a:pPr indent="-577850" lvl="0" marL="762000" marR="0" rtl="0" algn="l">
              <a:lnSpc>
                <a:spcPct val="120000"/>
              </a:lnSpc>
              <a:spcBef>
                <a:spcPts val="0"/>
              </a:spcBef>
              <a:spcAft>
                <a:spcPts val="0"/>
              </a:spcAft>
              <a:buClr>
                <a:schemeClr val="dk1"/>
              </a:buClr>
              <a:buSzPts val="3100"/>
              <a:buFont typeface="Arial"/>
              <a:buChar char="●"/>
            </a:pPr>
            <a:r>
              <a:rPr lang="en" sz="3100">
                <a:solidFill>
                  <a:schemeClr val="dk1"/>
                </a:solidFill>
              </a:rPr>
              <a:t>Fielding of Full Disk GLM</a:t>
            </a:r>
            <a:endParaRPr sz="3100">
              <a:solidFill>
                <a:schemeClr val="dk1"/>
              </a:solidFill>
            </a:endParaRPr>
          </a:p>
          <a:p>
            <a:pPr indent="-577850" lvl="0" marL="762000" marR="0" rtl="0" algn="l">
              <a:lnSpc>
                <a:spcPct val="120000"/>
              </a:lnSpc>
              <a:spcBef>
                <a:spcPts val="0"/>
              </a:spcBef>
              <a:spcAft>
                <a:spcPts val="0"/>
              </a:spcAft>
              <a:buClr>
                <a:schemeClr val="dk1"/>
              </a:buClr>
              <a:buSzPts val="3100"/>
              <a:buChar char="●"/>
            </a:pPr>
            <a:r>
              <a:rPr lang="en" sz="3100">
                <a:solidFill>
                  <a:schemeClr val="dk1"/>
                </a:solidFill>
              </a:rPr>
              <a:t>AWIPS Full Disk GLM Product Contents </a:t>
            </a:r>
            <a:endParaRPr sz="3100">
              <a:solidFill>
                <a:schemeClr val="dk1"/>
              </a:solidFill>
            </a:endParaRPr>
          </a:p>
          <a:p>
            <a:pPr indent="-577850" lvl="0" marL="762000" marR="0" rtl="0" algn="l">
              <a:lnSpc>
                <a:spcPct val="120000"/>
              </a:lnSpc>
              <a:spcBef>
                <a:spcPts val="0"/>
              </a:spcBef>
              <a:spcAft>
                <a:spcPts val="0"/>
              </a:spcAft>
              <a:buClr>
                <a:schemeClr val="dk1"/>
              </a:buClr>
              <a:buSzPts val="3100"/>
              <a:buChar char="●"/>
            </a:pPr>
            <a:r>
              <a:rPr lang="en" sz="3100">
                <a:solidFill>
                  <a:schemeClr val="dk1"/>
                </a:solidFill>
              </a:rPr>
              <a:t>Sample Gridded GLM Products in AWIPS2 (CAVE/D2D)</a:t>
            </a:r>
            <a:endParaRPr sz="3100">
              <a:solidFill>
                <a:schemeClr val="dk1"/>
              </a:solidFill>
            </a:endParaRPr>
          </a:p>
          <a:p>
            <a:pPr indent="-577850" lvl="0" marL="762000" marR="0" rtl="0" algn="l">
              <a:lnSpc>
                <a:spcPct val="120000"/>
              </a:lnSpc>
              <a:spcBef>
                <a:spcPts val="0"/>
              </a:spcBef>
              <a:spcAft>
                <a:spcPts val="0"/>
              </a:spcAft>
              <a:buClr>
                <a:schemeClr val="dk1"/>
              </a:buClr>
              <a:buSzPts val="3100"/>
              <a:buChar char="●"/>
            </a:pPr>
            <a:r>
              <a:rPr lang="en" sz="3100">
                <a:solidFill>
                  <a:schemeClr val="dk1"/>
                </a:solidFill>
              </a:rPr>
              <a:t>GLM into CSPP-Geo and Data assimilation in NCEP models</a:t>
            </a:r>
            <a:endParaRPr sz="3100">
              <a:solidFill>
                <a:schemeClr val="dk1"/>
              </a:solidFill>
            </a:endParaRPr>
          </a:p>
          <a:p>
            <a:pPr indent="-577850" lvl="0" marL="762000" marR="0" rtl="0" algn="l">
              <a:lnSpc>
                <a:spcPct val="120000"/>
              </a:lnSpc>
              <a:spcBef>
                <a:spcPts val="0"/>
              </a:spcBef>
              <a:spcAft>
                <a:spcPts val="0"/>
              </a:spcAft>
              <a:buClr>
                <a:schemeClr val="dk1"/>
              </a:buClr>
              <a:buSzPts val="3100"/>
              <a:buChar char="●"/>
            </a:pPr>
            <a:r>
              <a:rPr lang="en" sz="3100">
                <a:solidFill>
                  <a:schemeClr val="dk1"/>
                </a:solidFill>
              </a:rPr>
              <a:t>Next Steps for GLM Implementation in NWS</a:t>
            </a:r>
            <a:endParaRPr sz="3100">
              <a:solidFill>
                <a:schemeClr val="dk1"/>
              </a:solidFill>
            </a:endParaRPr>
          </a:p>
          <a:p>
            <a:pPr indent="0" lvl="0" marL="0" rtl="0" algn="l">
              <a:lnSpc>
                <a:spcPct val="120000"/>
              </a:lnSpc>
              <a:spcBef>
                <a:spcPts val="0"/>
              </a:spcBef>
              <a:spcAft>
                <a:spcPts val="0"/>
              </a:spcAft>
              <a:buNone/>
            </a:pPr>
            <a:r>
              <a:t/>
            </a:r>
            <a:endParaRPr sz="2700">
              <a:solidFill>
                <a:schemeClr val="dk1"/>
              </a:solidFill>
            </a:endParaRPr>
          </a:p>
          <a:p>
            <a:pPr indent="0" lvl="0" marL="762000" marR="0" rtl="0" algn="l">
              <a:lnSpc>
                <a:spcPct val="100000"/>
              </a:lnSpc>
              <a:spcBef>
                <a:spcPts val="0"/>
              </a:spcBef>
              <a:spcAft>
                <a:spcPts val="0"/>
              </a:spcAft>
              <a:buNone/>
            </a:pPr>
            <a:r>
              <a:t/>
            </a:r>
            <a:endParaRPr sz="2700"/>
          </a:p>
          <a:p>
            <a:pPr indent="0" lvl="0" marL="0" marR="0" rtl="0" algn="l">
              <a:lnSpc>
                <a:spcPct val="100000"/>
              </a:lnSpc>
              <a:spcBef>
                <a:spcPts val="0"/>
              </a:spcBef>
              <a:spcAft>
                <a:spcPts val="0"/>
              </a:spcAft>
              <a:buNone/>
            </a:pPr>
            <a:r>
              <a:t/>
            </a:r>
            <a:endParaRPr sz="3000"/>
          </a:p>
        </p:txBody>
      </p:sp>
      <p:sp>
        <p:nvSpPr>
          <p:cNvPr id="107" name="Google Shape;107;p26"/>
          <p:cNvSpPr txBox="1"/>
          <p:nvPr>
            <p:ph idx="12" type="sldNum"/>
          </p:nvPr>
        </p:nvSpPr>
        <p:spPr>
          <a:xfrm>
            <a:off x="21689492" y="14738068"/>
            <a:ext cx="1404600" cy="12438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7"/>
          <p:cNvSpPr txBox="1"/>
          <p:nvPr>
            <p:ph type="ctrTitle"/>
          </p:nvPr>
        </p:nvSpPr>
        <p:spPr>
          <a:xfrm>
            <a:off x="298560" y="146589"/>
            <a:ext cx="13833000" cy="886500"/>
          </a:xfrm>
          <a:prstGeom prst="rect">
            <a:avLst/>
          </a:prstGeom>
        </p:spPr>
        <p:txBody>
          <a:bodyPr anchorCtr="0" anchor="b" bIns="154525" lIns="154525" spcFirstLastPara="1" rIns="154525" wrap="square" tIns="154525">
            <a:noAutofit/>
          </a:bodyPr>
          <a:lstStyle/>
          <a:p>
            <a:pPr indent="0" lvl="0" marL="0" rtl="0" algn="ctr">
              <a:spcBef>
                <a:spcPts val="0"/>
              </a:spcBef>
              <a:spcAft>
                <a:spcPts val="0"/>
              </a:spcAft>
              <a:buNone/>
            </a:pPr>
            <a:r>
              <a:rPr lang="en" sz="4000" u="sng"/>
              <a:t>Fielding of Full Disk GLM </a:t>
            </a:r>
            <a:endParaRPr sz="4000" u="sng"/>
          </a:p>
        </p:txBody>
      </p:sp>
      <p:sp>
        <p:nvSpPr>
          <p:cNvPr id="113" name="Google Shape;113;p27"/>
          <p:cNvSpPr txBox="1"/>
          <p:nvPr/>
        </p:nvSpPr>
        <p:spPr>
          <a:xfrm>
            <a:off x="214500" y="1164500"/>
            <a:ext cx="14201400" cy="7779600"/>
          </a:xfrm>
          <a:prstGeom prst="rect">
            <a:avLst/>
          </a:prstGeom>
          <a:noFill/>
          <a:ln>
            <a:noFill/>
          </a:ln>
        </p:spPr>
        <p:txBody>
          <a:bodyPr anchorCtr="0" anchor="t" bIns="151700" lIns="151700" spcFirstLastPara="1" rIns="151700" wrap="square" tIns="151700">
            <a:noAutofit/>
          </a:bodyPr>
          <a:lstStyle/>
          <a:p>
            <a:pPr indent="-546100" lvl="0" marL="762000" rtl="0" algn="l">
              <a:spcBef>
                <a:spcPts val="0"/>
              </a:spcBef>
              <a:spcAft>
                <a:spcPts val="0"/>
              </a:spcAft>
              <a:buClr>
                <a:schemeClr val="dk1"/>
              </a:buClr>
              <a:buSzPts val="2600"/>
              <a:buChar char="●"/>
            </a:pPr>
            <a:r>
              <a:rPr lang="en" sz="2600">
                <a:solidFill>
                  <a:schemeClr val="dk1"/>
                </a:solidFill>
              </a:rPr>
              <a:t>Transmission of GOES-East and -West GLM Full disk punctured tiles began in early December of 2020</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Routed via Local Data Manager (LDM) from AWC thru Regions, then to sites</a:t>
            </a:r>
            <a:endParaRPr sz="2600">
              <a:solidFill>
                <a:schemeClr val="dk1"/>
              </a:solidFill>
            </a:endParaRPr>
          </a:p>
          <a:p>
            <a:pPr indent="-546100" lvl="2" marL="2273300" rtl="0" algn="l">
              <a:spcBef>
                <a:spcPts val="0"/>
              </a:spcBef>
              <a:spcAft>
                <a:spcPts val="0"/>
              </a:spcAft>
              <a:buClr>
                <a:schemeClr val="dk1"/>
              </a:buClr>
              <a:buSzPts val="2600"/>
              <a:buChar char="■"/>
            </a:pPr>
            <a:r>
              <a:rPr i="1" lang="en" sz="2600">
                <a:solidFill>
                  <a:schemeClr val="dk1"/>
                </a:solidFill>
              </a:rPr>
              <a:t>(dev-ops data path)</a:t>
            </a:r>
            <a:endParaRPr sz="2600">
              <a:solidFill>
                <a:schemeClr val="dk1"/>
              </a:solidFill>
            </a:endParaRPr>
          </a:p>
          <a:p>
            <a:pPr indent="0" lvl="0" marL="0" rtl="0" algn="l">
              <a:spcBef>
                <a:spcPts val="0"/>
              </a:spcBef>
              <a:spcAft>
                <a:spcPts val="0"/>
              </a:spcAft>
              <a:buNone/>
            </a:pPr>
            <a:r>
              <a:t/>
            </a: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Configurations for AWIPS ingest and display have been fielded to via TOWR-S Redhat Package Manager (RPM) version 20</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Available to all NWS Forecast offices, RFCs, Center Weather Service Units</a:t>
            </a:r>
            <a:endParaRPr sz="2600">
              <a:solidFill>
                <a:schemeClr val="dk1"/>
              </a:solidFill>
            </a:endParaRPr>
          </a:p>
          <a:p>
            <a:pPr indent="0" lvl="0" marL="0" rtl="0" algn="l">
              <a:spcBef>
                <a:spcPts val="0"/>
              </a:spcBef>
              <a:spcAft>
                <a:spcPts val="0"/>
              </a:spcAft>
              <a:buNone/>
            </a:pPr>
            <a:r>
              <a:t/>
            </a: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Deactivated the CONUS/PACUS GLM products in early January 2021</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Full disk products have the same “look and feel” in AWIPS as the CONUS/PACUS products (same AWIPS plugin, colormaps, style rules)</a:t>
            </a:r>
            <a:br>
              <a:rPr lang="en" sz="2600">
                <a:solidFill>
                  <a:schemeClr val="dk1"/>
                </a:solidFill>
              </a:rPr>
            </a:b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NOAA </a:t>
            </a:r>
            <a:r>
              <a:rPr lang="en" sz="2600">
                <a:solidFill>
                  <a:schemeClr val="dk1"/>
                </a:solidFill>
              </a:rPr>
              <a:t>VLab, TOWR-S Updates/Mailers, NWSchat for outreach, deployment coordination</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TOWR-S RPM Version 20 presentation link in VLab can be found </a:t>
            </a:r>
            <a:r>
              <a:rPr lang="en" sz="2600" u="sng">
                <a:solidFill>
                  <a:schemeClr val="hlink"/>
                </a:solidFill>
                <a:hlinkClick r:id="rId3"/>
              </a:rPr>
              <a:t>here</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TOWR-S RPM Frequently asked Questions link in Vlab can be found </a:t>
            </a:r>
            <a:r>
              <a:rPr lang="en" sz="2600" u="sng">
                <a:solidFill>
                  <a:schemeClr val="hlink"/>
                </a:solidFill>
                <a:hlinkClick r:id="rId4"/>
              </a:rPr>
              <a:t>here</a:t>
            </a:r>
            <a:endParaRPr sz="2600">
              <a:solidFill>
                <a:schemeClr val="dk1"/>
              </a:solidFill>
            </a:endParaRPr>
          </a:p>
          <a:p>
            <a:pPr indent="0" lvl="0" marL="762000" rtl="0" algn="l">
              <a:spcBef>
                <a:spcPts val="0"/>
              </a:spcBef>
              <a:spcAft>
                <a:spcPts val="0"/>
              </a:spcAft>
              <a:buNone/>
            </a:pPr>
            <a:r>
              <a:t/>
            </a:r>
            <a:endParaRPr sz="2600">
              <a:solidFill>
                <a:schemeClr val="dk1"/>
              </a:solidFill>
            </a:endParaRPr>
          </a:p>
          <a:p>
            <a:pPr indent="0" lvl="0" marL="762000" rtl="0" algn="l">
              <a:spcBef>
                <a:spcPts val="0"/>
              </a:spcBef>
              <a:spcAft>
                <a:spcPts val="0"/>
              </a:spcAft>
              <a:buNone/>
            </a:pPr>
            <a:r>
              <a:t/>
            </a:r>
            <a:endParaRPr sz="2600"/>
          </a:p>
          <a:p>
            <a:pPr indent="0" lvl="0" marL="762000" marR="0" rtl="0" algn="l">
              <a:lnSpc>
                <a:spcPct val="100000"/>
              </a:lnSpc>
              <a:spcBef>
                <a:spcPts val="0"/>
              </a:spcBef>
              <a:spcAft>
                <a:spcPts val="0"/>
              </a:spcAft>
              <a:buNone/>
            </a:pPr>
            <a:r>
              <a:t/>
            </a:r>
            <a:endParaRPr sz="2600"/>
          </a:p>
          <a:p>
            <a:pPr indent="0" lvl="0" marL="0" marR="0" rtl="0" algn="l">
              <a:lnSpc>
                <a:spcPct val="100000"/>
              </a:lnSpc>
              <a:spcBef>
                <a:spcPts val="0"/>
              </a:spcBef>
              <a:spcAft>
                <a:spcPts val="0"/>
              </a:spcAft>
              <a:buNone/>
            </a:pPr>
            <a:r>
              <a:t/>
            </a:r>
            <a:endParaRPr sz="2900"/>
          </a:p>
        </p:txBody>
      </p:sp>
      <p:sp>
        <p:nvSpPr>
          <p:cNvPr id="114" name="Google Shape;114;p27"/>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28"/>
          <p:cNvSpPr txBox="1"/>
          <p:nvPr>
            <p:ph type="ctrTitle"/>
          </p:nvPr>
        </p:nvSpPr>
        <p:spPr>
          <a:xfrm>
            <a:off x="298560" y="146589"/>
            <a:ext cx="13833000" cy="886500"/>
          </a:xfrm>
          <a:prstGeom prst="rect">
            <a:avLst/>
          </a:prstGeom>
        </p:spPr>
        <p:txBody>
          <a:bodyPr anchorCtr="0" anchor="b" bIns="154525" lIns="154525" spcFirstLastPara="1" rIns="154525" wrap="square" tIns="154525">
            <a:noAutofit/>
          </a:bodyPr>
          <a:lstStyle/>
          <a:p>
            <a:pPr indent="0" lvl="0" marL="0" rtl="0" algn="ctr">
              <a:spcBef>
                <a:spcPts val="0"/>
              </a:spcBef>
              <a:spcAft>
                <a:spcPts val="0"/>
              </a:spcAft>
              <a:buNone/>
            </a:pPr>
            <a:r>
              <a:rPr lang="en" sz="4000" u="sng"/>
              <a:t>AWIPS Full Disk </a:t>
            </a:r>
            <a:r>
              <a:rPr lang="en" sz="4000" u="sng"/>
              <a:t>GLM Product Contents </a:t>
            </a:r>
            <a:endParaRPr sz="4000" u="sng"/>
          </a:p>
        </p:txBody>
      </p:sp>
      <p:sp>
        <p:nvSpPr>
          <p:cNvPr id="120" name="Google Shape;120;p28"/>
          <p:cNvSpPr txBox="1"/>
          <p:nvPr/>
        </p:nvSpPr>
        <p:spPr>
          <a:xfrm>
            <a:off x="214500" y="1164500"/>
            <a:ext cx="14201400" cy="7779600"/>
          </a:xfrm>
          <a:prstGeom prst="rect">
            <a:avLst/>
          </a:prstGeom>
          <a:noFill/>
          <a:ln>
            <a:noFill/>
          </a:ln>
        </p:spPr>
        <p:txBody>
          <a:bodyPr anchorCtr="0" anchor="t" bIns="151700" lIns="151700" spcFirstLastPara="1" rIns="151700" wrap="square" tIns="151700">
            <a:noAutofit/>
          </a:bodyPr>
          <a:lstStyle/>
          <a:p>
            <a:pPr indent="-546100" lvl="0" marL="762000" rtl="0" algn="l">
              <a:lnSpc>
                <a:spcPct val="120000"/>
              </a:lnSpc>
              <a:spcBef>
                <a:spcPts val="0"/>
              </a:spcBef>
              <a:spcAft>
                <a:spcPts val="0"/>
              </a:spcAft>
              <a:buClr>
                <a:schemeClr val="dk1"/>
              </a:buClr>
              <a:buSzPts val="2600"/>
              <a:buChar char="●"/>
            </a:pPr>
            <a:r>
              <a:rPr lang="en" sz="2600">
                <a:solidFill>
                  <a:schemeClr val="dk1"/>
                </a:solidFill>
              </a:rPr>
              <a:t>Full Disk tiles are d</a:t>
            </a:r>
            <a:r>
              <a:rPr lang="en" sz="2600">
                <a:solidFill>
                  <a:schemeClr val="dk1"/>
                </a:solidFill>
              </a:rPr>
              <a:t>erived from GLM L2 (from NWS GRB antenna downlink)</a:t>
            </a:r>
            <a:br>
              <a:rPr lang="en" sz="2600">
                <a:solidFill>
                  <a:schemeClr val="dk1"/>
                </a:solidFill>
              </a:rPr>
            </a:br>
            <a:endParaRPr sz="2600">
              <a:solidFill>
                <a:schemeClr val="dk1"/>
              </a:solidFill>
            </a:endParaRPr>
          </a:p>
          <a:p>
            <a:pPr indent="-546100" lvl="0" marL="762000" rtl="0" algn="l">
              <a:lnSpc>
                <a:spcPct val="120000"/>
              </a:lnSpc>
              <a:spcBef>
                <a:spcPts val="0"/>
              </a:spcBef>
              <a:spcAft>
                <a:spcPts val="0"/>
              </a:spcAft>
              <a:buClr>
                <a:schemeClr val="dk1"/>
              </a:buClr>
              <a:buSzPts val="2600"/>
              <a:buChar char="●"/>
            </a:pPr>
            <a:r>
              <a:rPr lang="en" sz="2600">
                <a:solidFill>
                  <a:schemeClr val="dk1"/>
                </a:solidFill>
              </a:rPr>
              <a:t>One- and five-minute grids, both updated/distributed every minute containing the most-recent one- or five-minute summation:</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1-min Flash Extent Density</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1-min Minimum Flash Area (replaces Average Flash Area)</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1-min Total Optical Energy</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5-min Flash Extent Density</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5-min Minimum Flash Area (replaces Average Flash Area)</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5-min Total Optical Energy</a:t>
            </a:r>
            <a:endParaRPr sz="2600">
              <a:solidFill>
                <a:schemeClr val="dk1"/>
              </a:solidFill>
            </a:endParaRPr>
          </a:p>
          <a:p>
            <a:pPr indent="0" lvl="0" marL="1511300" rtl="0" algn="l">
              <a:spcBef>
                <a:spcPts val="0"/>
              </a:spcBef>
              <a:spcAft>
                <a:spcPts val="0"/>
              </a:spcAft>
              <a:buNone/>
            </a:pPr>
            <a:r>
              <a:t/>
            </a: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1-min and 5-min GLM fields are packaged in separate files </a:t>
            </a:r>
            <a:endParaRPr sz="2600">
              <a:solidFill>
                <a:schemeClr val="dk1"/>
              </a:solidFill>
            </a:endParaRPr>
          </a:p>
          <a:p>
            <a:pPr indent="-533400" lvl="1" marL="1511300" rtl="0" algn="l">
              <a:spcBef>
                <a:spcPts val="0"/>
              </a:spcBef>
              <a:spcAft>
                <a:spcPts val="0"/>
              </a:spcAft>
              <a:buClr>
                <a:schemeClr val="dk1"/>
              </a:buClr>
              <a:buSzPts val="2600"/>
              <a:buChar char="○"/>
            </a:pPr>
            <a:r>
              <a:rPr lang="en" sz="2600">
                <a:solidFill>
                  <a:schemeClr val="dk1"/>
                </a:solidFill>
              </a:rPr>
              <a:t>Each of the 61 tiles which make up a scene are also in a distinct file</a:t>
            </a:r>
            <a:br>
              <a:rPr lang="en" sz="2600">
                <a:solidFill>
                  <a:schemeClr val="dk1"/>
                </a:solidFill>
              </a:rPr>
            </a:b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 NWS is currently sending a tailored subset of available tiles </a:t>
            </a:r>
            <a:endParaRPr sz="2600">
              <a:solidFill>
                <a:schemeClr val="dk1"/>
              </a:solidFill>
            </a:endParaRPr>
          </a:p>
          <a:p>
            <a:pPr indent="-546100" lvl="2" marL="2273300" rtl="0" algn="l">
              <a:spcBef>
                <a:spcPts val="0"/>
              </a:spcBef>
              <a:spcAft>
                <a:spcPts val="0"/>
              </a:spcAft>
              <a:buClr>
                <a:schemeClr val="dk1"/>
              </a:buClr>
              <a:buSzPts val="2600"/>
              <a:buChar char="■"/>
            </a:pPr>
            <a:r>
              <a:rPr lang="en" sz="2600">
                <a:solidFill>
                  <a:schemeClr val="dk1"/>
                </a:solidFill>
              </a:rPr>
              <a:t>See graphic next slide</a:t>
            </a:r>
            <a:endParaRPr sz="2600">
              <a:solidFill>
                <a:schemeClr val="dk1"/>
              </a:solidFill>
            </a:endParaRPr>
          </a:p>
          <a:p>
            <a:pPr indent="0" lvl="0" marL="762000" rtl="0" algn="l">
              <a:spcBef>
                <a:spcPts val="0"/>
              </a:spcBef>
              <a:spcAft>
                <a:spcPts val="0"/>
              </a:spcAft>
              <a:buNone/>
            </a:pPr>
            <a:r>
              <a:t/>
            </a:r>
            <a:endParaRPr sz="2600">
              <a:solidFill>
                <a:schemeClr val="dk1"/>
              </a:solidFill>
            </a:endParaRPr>
          </a:p>
          <a:p>
            <a:pPr indent="0" lvl="0" marL="762000" rtl="0" algn="l">
              <a:spcBef>
                <a:spcPts val="0"/>
              </a:spcBef>
              <a:spcAft>
                <a:spcPts val="0"/>
              </a:spcAft>
              <a:buNone/>
            </a:pPr>
            <a:r>
              <a:t/>
            </a:r>
            <a:endParaRPr sz="2600"/>
          </a:p>
          <a:p>
            <a:pPr indent="0" lvl="0" marL="762000" marR="0" rtl="0" algn="l">
              <a:lnSpc>
                <a:spcPct val="100000"/>
              </a:lnSpc>
              <a:spcBef>
                <a:spcPts val="0"/>
              </a:spcBef>
              <a:spcAft>
                <a:spcPts val="0"/>
              </a:spcAft>
              <a:buNone/>
            </a:pPr>
            <a:r>
              <a:t/>
            </a:r>
            <a:endParaRPr sz="2600"/>
          </a:p>
          <a:p>
            <a:pPr indent="0" lvl="0" marL="0" marR="0" rtl="0" algn="l">
              <a:lnSpc>
                <a:spcPct val="100000"/>
              </a:lnSpc>
              <a:spcBef>
                <a:spcPts val="0"/>
              </a:spcBef>
              <a:spcAft>
                <a:spcPts val="0"/>
              </a:spcAft>
              <a:buNone/>
            </a:pPr>
            <a:r>
              <a:t/>
            </a:r>
            <a:endParaRPr sz="2900"/>
          </a:p>
        </p:txBody>
      </p:sp>
      <p:sp>
        <p:nvSpPr>
          <p:cNvPr id="121" name="Google Shape;121;p28"/>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pic>
        <p:nvPicPr>
          <p:cNvPr id="126" name="Google Shape;126;p29"/>
          <p:cNvPicPr preferRelativeResize="0"/>
          <p:nvPr/>
        </p:nvPicPr>
        <p:blipFill rotWithShape="1">
          <a:blip r:embed="rId3">
            <a:alphaModFix/>
          </a:blip>
          <a:srcRect b="0" l="33090" r="15158" t="0"/>
          <a:stretch/>
        </p:blipFill>
        <p:spPr>
          <a:xfrm>
            <a:off x="6306000" y="483225"/>
            <a:ext cx="7647974" cy="8312575"/>
          </a:xfrm>
          <a:prstGeom prst="rect">
            <a:avLst/>
          </a:prstGeom>
          <a:noFill/>
          <a:ln>
            <a:noFill/>
          </a:ln>
        </p:spPr>
      </p:pic>
      <p:sp>
        <p:nvSpPr>
          <p:cNvPr id="127" name="Google Shape;127;p29"/>
          <p:cNvSpPr txBox="1"/>
          <p:nvPr/>
        </p:nvSpPr>
        <p:spPr>
          <a:xfrm>
            <a:off x="135599" y="2697750"/>
            <a:ext cx="6170400" cy="4587000"/>
          </a:xfrm>
          <a:prstGeom prst="rect">
            <a:avLst/>
          </a:prstGeom>
          <a:noFill/>
          <a:ln cap="flat" cmpd="sng" w="19050">
            <a:solidFill>
              <a:srgbClr val="4A86E8"/>
            </a:solidFill>
            <a:prstDash val="solid"/>
            <a:round/>
            <a:headEnd len="sm" w="sm" type="none"/>
            <a:tailEnd len="sm" w="sm" type="none"/>
          </a:ln>
        </p:spPr>
        <p:txBody>
          <a:bodyPr anchorCtr="0" anchor="t" bIns="91425" lIns="91425" spcFirstLastPara="1" rIns="91425" wrap="square" tIns="91425">
            <a:spAutoFit/>
          </a:bodyPr>
          <a:lstStyle/>
          <a:p>
            <a:pPr indent="-546100" lvl="0" marL="762000" rtl="0" algn="l">
              <a:spcBef>
                <a:spcPts val="0"/>
              </a:spcBef>
              <a:spcAft>
                <a:spcPts val="0"/>
              </a:spcAft>
              <a:buClr>
                <a:schemeClr val="dk1"/>
              </a:buClr>
              <a:buSzPts val="2600"/>
              <a:buChar char="●"/>
            </a:pPr>
            <a:r>
              <a:rPr lang="en" sz="2600">
                <a:solidFill>
                  <a:schemeClr val="dk1"/>
                </a:solidFill>
              </a:rPr>
              <a:t>For a given tile and scene time, a GLM product is produced if GLM detects lightning</a:t>
            </a:r>
            <a:endParaRPr sz="2600">
              <a:solidFill>
                <a:schemeClr val="dk1"/>
              </a:solidFill>
            </a:endParaRPr>
          </a:p>
          <a:p>
            <a:pPr indent="0" lvl="0" marL="762000" rtl="0" algn="l">
              <a:spcBef>
                <a:spcPts val="0"/>
              </a:spcBef>
              <a:spcAft>
                <a:spcPts val="0"/>
              </a:spcAft>
              <a:buNone/>
            </a:pPr>
            <a:r>
              <a:t/>
            </a: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NWS Central Region sends G-17 GLM tiles </a:t>
            </a:r>
            <a:r>
              <a:rPr lang="en" sz="2600">
                <a:solidFill>
                  <a:srgbClr val="00FF00"/>
                </a:solidFill>
              </a:rPr>
              <a:t>0-43</a:t>
            </a:r>
            <a:r>
              <a:rPr lang="en" sz="2600">
                <a:solidFill>
                  <a:schemeClr val="dk1"/>
                </a:solidFill>
              </a:rPr>
              <a:t> to Regional LDMs</a:t>
            </a:r>
            <a:br>
              <a:rPr lang="en" sz="2600">
                <a:solidFill>
                  <a:schemeClr val="dk1"/>
                </a:solidFill>
              </a:rPr>
            </a:br>
            <a:endParaRPr sz="2600">
              <a:solidFill>
                <a:schemeClr val="dk1"/>
              </a:solidFill>
            </a:endParaRPr>
          </a:p>
          <a:p>
            <a:pPr indent="-546100" lvl="0" marL="762000" rtl="0" algn="l">
              <a:spcBef>
                <a:spcPts val="0"/>
              </a:spcBef>
              <a:spcAft>
                <a:spcPts val="0"/>
              </a:spcAft>
              <a:buClr>
                <a:schemeClr val="dk1"/>
              </a:buClr>
              <a:buSzPts val="2600"/>
              <a:buChar char="●"/>
            </a:pPr>
            <a:r>
              <a:rPr lang="en" sz="2600">
                <a:solidFill>
                  <a:schemeClr val="dk1"/>
                </a:solidFill>
              </a:rPr>
              <a:t>NWS Southern Region filters the data stream, sending only G-17 GLM Tiles 7, 8, 13 and </a:t>
            </a:r>
            <a:r>
              <a:rPr lang="en" sz="2600">
                <a:solidFill>
                  <a:schemeClr val="dk1"/>
                </a:solidFill>
              </a:rPr>
              <a:t>14 </a:t>
            </a:r>
            <a:r>
              <a:rPr lang="en" sz="2600">
                <a:solidFill>
                  <a:schemeClr val="dk1"/>
                </a:solidFill>
              </a:rPr>
              <a:t>to SR offices</a:t>
            </a:r>
            <a:endParaRPr sz="2600">
              <a:solidFill>
                <a:schemeClr val="dk1"/>
              </a:solidFill>
            </a:endParaRPr>
          </a:p>
        </p:txBody>
      </p:sp>
      <p:sp>
        <p:nvSpPr>
          <p:cNvPr id="128" name="Google Shape;128;p29"/>
          <p:cNvSpPr txBox="1"/>
          <p:nvPr>
            <p:ph type="ctrTitle"/>
          </p:nvPr>
        </p:nvSpPr>
        <p:spPr>
          <a:xfrm>
            <a:off x="298560" y="146589"/>
            <a:ext cx="13833000" cy="886500"/>
          </a:xfrm>
          <a:prstGeom prst="rect">
            <a:avLst/>
          </a:prstGeom>
        </p:spPr>
        <p:txBody>
          <a:bodyPr anchorCtr="0" anchor="b" bIns="151700" lIns="151700" spcFirstLastPara="1" rIns="151700" wrap="square" tIns="151700">
            <a:noAutofit/>
          </a:bodyPr>
          <a:lstStyle/>
          <a:p>
            <a:pPr indent="0" lvl="0" marL="0" rtl="0" algn="ctr">
              <a:spcBef>
                <a:spcPts val="0"/>
              </a:spcBef>
              <a:spcAft>
                <a:spcPts val="0"/>
              </a:spcAft>
              <a:buNone/>
            </a:pPr>
            <a:r>
              <a:rPr lang="en" sz="4000" u="sng"/>
              <a:t>Schematic showing GOES-17 Tiles</a:t>
            </a:r>
            <a:r>
              <a:rPr lang="en" sz="4000" u="sng"/>
              <a:t> </a:t>
            </a:r>
            <a:endParaRPr sz="4000" u="sng"/>
          </a:p>
        </p:txBody>
      </p:sp>
      <p:sp>
        <p:nvSpPr>
          <p:cNvPr id="129" name="Google Shape;129;p29"/>
          <p:cNvSpPr/>
          <p:nvPr/>
        </p:nvSpPr>
        <p:spPr>
          <a:xfrm>
            <a:off x="7761250" y="1096150"/>
            <a:ext cx="3569700" cy="5166900"/>
          </a:xfrm>
          <a:prstGeom prst="rect">
            <a:avLst/>
          </a:prstGeom>
          <a:noFill/>
          <a:ln cap="flat" cmpd="sng" w="3810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29"/>
          <p:cNvSpPr/>
          <p:nvPr/>
        </p:nvSpPr>
        <p:spPr>
          <a:xfrm>
            <a:off x="11330950" y="1096150"/>
            <a:ext cx="1157100" cy="668400"/>
          </a:xfrm>
          <a:prstGeom prst="rect">
            <a:avLst/>
          </a:prstGeom>
          <a:noFill/>
          <a:ln cap="flat" cmpd="sng" w="3810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9"/>
          <p:cNvSpPr/>
          <p:nvPr/>
        </p:nvSpPr>
        <p:spPr>
          <a:xfrm>
            <a:off x="11330950" y="1764550"/>
            <a:ext cx="2330700" cy="3830400"/>
          </a:xfrm>
          <a:prstGeom prst="rect">
            <a:avLst/>
          </a:prstGeom>
          <a:noFill/>
          <a:ln cap="flat" cmpd="sng" w="3810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9"/>
          <p:cNvSpPr txBox="1"/>
          <p:nvPr/>
        </p:nvSpPr>
        <p:spPr>
          <a:xfrm>
            <a:off x="13222425" y="8476125"/>
            <a:ext cx="5343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t>5</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30"/>
          <p:cNvSpPr txBox="1"/>
          <p:nvPr>
            <p:ph type="ctrTitle"/>
          </p:nvPr>
        </p:nvSpPr>
        <p:spPr>
          <a:xfrm>
            <a:off x="191710" y="-117136"/>
            <a:ext cx="13833000" cy="886500"/>
          </a:xfrm>
          <a:prstGeom prst="rect">
            <a:avLst/>
          </a:prstGeom>
        </p:spPr>
        <p:txBody>
          <a:bodyPr anchorCtr="0" anchor="b" bIns="154525" lIns="154525" spcFirstLastPara="1" rIns="154525" wrap="square" tIns="154525">
            <a:noAutofit/>
          </a:bodyPr>
          <a:lstStyle/>
          <a:p>
            <a:pPr indent="0" lvl="0" marL="0" rtl="0" algn="ctr">
              <a:spcBef>
                <a:spcPts val="0"/>
              </a:spcBef>
              <a:spcAft>
                <a:spcPts val="0"/>
              </a:spcAft>
              <a:buNone/>
            </a:pPr>
            <a:r>
              <a:rPr lang="en" sz="3800" u="sng"/>
              <a:t>GLM Menu Items in AWIPS via TOWR-S RPM v20</a:t>
            </a:r>
            <a:endParaRPr sz="3800" u="sng"/>
          </a:p>
        </p:txBody>
      </p:sp>
      <p:sp>
        <p:nvSpPr>
          <p:cNvPr id="138" name="Google Shape;138;p30"/>
          <p:cNvSpPr txBox="1"/>
          <p:nvPr>
            <p:ph idx="12" type="sldNum"/>
          </p:nvPr>
        </p:nvSpPr>
        <p:spPr>
          <a:xfrm>
            <a:off x="13555933" y="84425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grpSp>
        <p:nvGrpSpPr>
          <p:cNvPr id="139" name="Google Shape;139;p30"/>
          <p:cNvGrpSpPr/>
          <p:nvPr/>
        </p:nvGrpSpPr>
        <p:grpSpPr>
          <a:xfrm>
            <a:off x="674204" y="769387"/>
            <a:ext cx="12990803" cy="7800744"/>
            <a:chOff x="1250275" y="538400"/>
            <a:chExt cx="7439470" cy="4194625"/>
          </a:xfrm>
        </p:grpSpPr>
        <p:pic>
          <p:nvPicPr>
            <p:cNvPr id="140" name="Google Shape;140;p30"/>
            <p:cNvPicPr preferRelativeResize="0"/>
            <p:nvPr/>
          </p:nvPicPr>
          <p:blipFill>
            <a:blip r:embed="rId3">
              <a:alphaModFix/>
            </a:blip>
            <a:stretch>
              <a:fillRect/>
            </a:stretch>
          </p:blipFill>
          <p:spPr>
            <a:xfrm>
              <a:off x="1250275" y="538400"/>
              <a:ext cx="7439470" cy="4194625"/>
            </a:xfrm>
            <a:prstGeom prst="rect">
              <a:avLst/>
            </a:prstGeom>
            <a:noFill/>
            <a:ln cap="flat" cmpd="sng" w="9525">
              <a:solidFill>
                <a:srgbClr val="0000FF"/>
              </a:solidFill>
              <a:prstDash val="solid"/>
              <a:round/>
              <a:headEnd len="sm" w="sm" type="none"/>
              <a:tailEnd len="sm" w="sm" type="none"/>
            </a:ln>
          </p:spPr>
        </p:pic>
        <p:sp>
          <p:nvSpPr>
            <p:cNvPr id="141" name="Google Shape;141;p30"/>
            <p:cNvSpPr/>
            <p:nvPr/>
          </p:nvSpPr>
          <p:spPr>
            <a:xfrm>
              <a:off x="1342650" y="2767600"/>
              <a:ext cx="2418600" cy="542700"/>
            </a:xfrm>
            <a:prstGeom prst="rect">
              <a:avLst/>
            </a:prstGeom>
            <a:noFill/>
            <a:ln cap="flat" cmpd="sng" w="38100">
              <a:solidFill>
                <a:srgbClr val="0000FF"/>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30"/>
            <p:cNvSpPr/>
            <p:nvPr/>
          </p:nvSpPr>
          <p:spPr>
            <a:xfrm>
              <a:off x="6785825" y="1836550"/>
              <a:ext cx="1890300" cy="1398600"/>
            </a:xfrm>
            <a:prstGeom prst="rect">
              <a:avLst/>
            </a:prstGeom>
            <a:noFill/>
            <a:ln cap="flat" cmpd="sng" w="38100">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30"/>
            <p:cNvSpPr/>
            <p:nvPr/>
          </p:nvSpPr>
          <p:spPr>
            <a:xfrm>
              <a:off x="1342650" y="962271"/>
              <a:ext cx="2418600" cy="177600"/>
            </a:xfrm>
            <a:prstGeom prst="rect">
              <a:avLst/>
            </a:prstGeom>
            <a:noFill/>
            <a:ln cap="flat" cmpd="sng" w="2857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30"/>
            <p:cNvSpPr/>
            <p:nvPr/>
          </p:nvSpPr>
          <p:spPr>
            <a:xfrm>
              <a:off x="3760718" y="1296350"/>
              <a:ext cx="1158600" cy="177600"/>
            </a:xfrm>
            <a:prstGeom prst="rect">
              <a:avLst/>
            </a:prstGeom>
            <a:noFill/>
            <a:ln cap="flat" cmpd="sng" w="2857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30"/>
            <p:cNvSpPr/>
            <p:nvPr/>
          </p:nvSpPr>
          <p:spPr>
            <a:xfrm>
              <a:off x="4969075" y="1891575"/>
              <a:ext cx="1767000" cy="177600"/>
            </a:xfrm>
            <a:prstGeom prst="rect">
              <a:avLst/>
            </a:prstGeom>
            <a:noFill/>
            <a:ln cap="flat" cmpd="sng" w="2857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6" name="Google Shape;146;p30"/>
          <p:cNvSpPr txBox="1"/>
          <p:nvPr/>
        </p:nvSpPr>
        <p:spPr>
          <a:xfrm>
            <a:off x="8709341" y="2359184"/>
            <a:ext cx="432600" cy="40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00"/>
                </a:solidFill>
              </a:rPr>
              <a:t>1)</a:t>
            </a:r>
            <a:endParaRPr>
              <a:solidFill>
                <a:srgbClr val="FFFF00"/>
              </a:solidFill>
            </a:endParaRPr>
          </a:p>
        </p:txBody>
      </p:sp>
      <p:sp>
        <p:nvSpPr>
          <p:cNvPr id="147" name="Google Shape;147;p30"/>
          <p:cNvSpPr txBox="1"/>
          <p:nvPr/>
        </p:nvSpPr>
        <p:spPr>
          <a:xfrm>
            <a:off x="4458708" y="4702958"/>
            <a:ext cx="432600" cy="407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00"/>
                </a:solidFill>
              </a:rPr>
              <a:t>2)</a:t>
            </a:r>
            <a:endParaRPr>
              <a:solidFill>
                <a:srgbClr val="FFFF00"/>
              </a:solidFill>
            </a:endParaRPr>
          </a:p>
        </p:txBody>
      </p:sp>
      <p:sp>
        <p:nvSpPr>
          <p:cNvPr id="148" name="Google Shape;148;p30"/>
          <p:cNvSpPr/>
          <p:nvPr/>
        </p:nvSpPr>
        <p:spPr>
          <a:xfrm>
            <a:off x="5141825" y="3478050"/>
            <a:ext cx="1944000" cy="303000"/>
          </a:xfrm>
          <a:prstGeom prst="rect">
            <a:avLst/>
          </a:prstGeom>
          <a:noFill/>
          <a:ln cap="flat" cmpd="sng" w="28575">
            <a:solidFill>
              <a:srgbClr val="00FF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1"/>
          <p:cNvSpPr txBox="1"/>
          <p:nvPr>
            <p:ph type="title"/>
          </p:nvPr>
        </p:nvSpPr>
        <p:spPr>
          <a:xfrm>
            <a:off x="498720" y="90281"/>
            <a:ext cx="13632900" cy="1018200"/>
          </a:xfrm>
          <a:prstGeom prst="rect">
            <a:avLst/>
          </a:prstGeom>
        </p:spPr>
        <p:txBody>
          <a:bodyPr anchorCtr="0" anchor="t" bIns="154525" lIns="154525" spcFirstLastPara="1" rIns="154525" wrap="square" tIns="154525">
            <a:noAutofit/>
          </a:bodyPr>
          <a:lstStyle/>
          <a:p>
            <a:pPr indent="0" lvl="0" marL="0" rtl="0" algn="l">
              <a:spcBef>
                <a:spcPts val="0"/>
              </a:spcBef>
              <a:spcAft>
                <a:spcPts val="0"/>
              </a:spcAft>
              <a:buNone/>
            </a:pPr>
            <a:r>
              <a:rPr lang="en" sz="4200"/>
              <a:t>GOES-17 ABI 10.35um w/ ENTLN &amp; GLD Lightning</a:t>
            </a:r>
            <a:endParaRPr sz="42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54" name="Google Shape;154;p31"/>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pic>
        <p:nvPicPr>
          <p:cNvPr id="155" name="Google Shape;155;p31"/>
          <p:cNvPicPr preferRelativeResize="0"/>
          <p:nvPr/>
        </p:nvPicPr>
        <p:blipFill>
          <a:blip r:embed="rId3">
            <a:alphaModFix/>
          </a:blip>
          <a:stretch>
            <a:fillRect/>
          </a:stretch>
        </p:blipFill>
        <p:spPr>
          <a:xfrm>
            <a:off x="0" y="2175275"/>
            <a:ext cx="14630400" cy="5703149"/>
          </a:xfrm>
          <a:prstGeom prst="rect">
            <a:avLst/>
          </a:prstGeom>
          <a:noFill/>
          <a:ln>
            <a:noFill/>
          </a:ln>
        </p:spPr>
      </p:pic>
      <p:pic>
        <p:nvPicPr>
          <p:cNvPr id="156" name="Google Shape;156;p31"/>
          <p:cNvPicPr preferRelativeResize="0"/>
          <p:nvPr/>
        </p:nvPicPr>
        <p:blipFill rotWithShape="1">
          <a:blip r:embed="rId3">
            <a:alphaModFix/>
          </a:blip>
          <a:srcRect b="0" l="42326" r="0" t="80794"/>
          <a:stretch/>
        </p:blipFill>
        <p:spPr>
          <a:xfrm>
            <a:off x="3352150" y="6825954"/>
            <a:ext cx="11278250" cy="1479449"/>
          </a:xfrm>
          <a:prstGeom prst="rect">
            <a:avLst/>
          </a:prstGeom>
          <a:noFill/>
          <a:ln>
            <a:noFill/>
          </a:ln>
        </p:spPr>
      </p:pic>
      <p:pic>
        <p:nvPicPr>
          <p:cNvPr id="157" name="Google Shape;157;p31"/>
          <p:cNvPicPr preferRelativeResize="0"/>
          <p:nvPr/>
        </p:nvPicPr>
        <p:blipFill rotWithShape="1">
          <a:blip r:embed="rId3">
            <a:alphaModFix/>
          </a:blip>
          <a:srcRect b="95557" l="0" r="49997" t="0"/>
          <a:stretch/>
        </p:blipFill>
        <p:spPr>
          <a:xfrm>
            <a:off x="3" y="2004962"/>
            <a:ext cx="11716021" cy="405749"/>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32"/>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pic>
        <p:nvPicPr>
          <p:cNvPr id="163" name="Google Shape;163;p32"/>
          <p:cNvPicPr preferRelativeResize="0"/>
          <p:nvPr/>
        </p:nvPicPr>
        <p:blipFill>
          <a:blip r:embed="rId3">
            <a:alphaModFix/>
          </a:blip>
          <a:stretch>
            <a:fillRect/>
          </a:stretch>
        </p:blipFill>
        <p:spPr>
          <a:xfrm>
            <a:off x="152400" y="2403881"/>
            <a:ext cx="14325599" cy="5646863"/>
          </a:xfrm>
          <a:prstGeom prst="rect">
            <a:avLst/>
          </a:prstGeom>
          <a:noFill/>
          <a:ln>
            <a:noFill/>
          </a:ln>
        </p:spPr>
      </p:pic>
      <p:pic>
        <p:nvPicPr>
          <p:cNvPr id="164" name="Google Shape;164;p32"/>
          <p:cNvPicPr preferRelativeResize="0"/>
          <p:nvPr/>
        </p:nvPicPr>
        <p:blipFill rotWithShape="1">
          <a:blip r:embed="rId3">
            <a:alphaModFix/>
          </a:blip>
          <a:srcRect b="0" l="37531" r="0" t="88850"/>
          <a:stretch/>
        </p:blipFill>
        <p:spPr>
          <a:xfrm>
            <a:off x="1775500" y="7298800"/>
            <a:ext cx="12854899" cy="904350"/>
          </a:xfrm>
          <a:prstGeom prst="rect">
            <a:avLst/>
          </a:prstGeom>
          <a:noFill/>
          <a:ln>
            <a:noFill/>
          </a:ln>
        </p:spPr>
      </p:pic>
      <p:sp>
        <p:nvSpPr>
          <p:cNvPr id="165" name="Google Shape;165;p32"/>
          <p:cNvSpPr txBox="1"/>
          <p:nvPr>
            <p:ph type="title"/>
          </p:nvPr>
        </p:nvSpPr>
        <p:spPr>
          <a:xfrm>
            <a:off x="0" y="90275"/>
            <a:ext cx="14433600" cy="1018200"/>
          </a:xfrm>
          <a:prstGeom prst="rect">
            <a:avLst/>
          </a:prstGeom>
        </p:spPr>
        <p:txBody>
          <a:bodyPr anchorCtr="0" anchor="t" bIns="154525" lIns="154525" spcFirstLastPara="1" rIns="154525" wrap="square" tIns="154525">
            <a:noAutofit/>
          </a:bodyPr>
          <a:lstStyle/>
          <a:p>
            <a:pPr indent="0" lvl="0" marL="0" rtl="0" algn="l">
              <a:spcBef>
                <a:spcPts val="0"/>
              </a:spcBef>
              <a:spcAft>
                <a:spcPts val="0"/>
              </a:spcAft>
              <a:buNone/>
            </a:pPr>
            <a:r>
              <a:rPr lang="en" sz="4200"/>
              <a:t>GOES-17 ABI 10.35um w/5-min GLM Flash Extent Density</a:t>
            </a:r>
            <a:endParaRPr sz="42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pic>
        <p:nvPicPr>
          <p:cNvPr id="166" name="Google Shape;166;p32"/>
          <p:cNvPicPr preferRelativeResize="0"/>
          <p:nvPr/>
        </p:nvPicPr>
        <p:blipFill rotWithShape="1">
          <a:blip r:embed="rId3">
            <a:alphaModFix/>
          </a:blip>
          <a:srcRect b="95261" l="0" r="48291" t="0"/>
          <a:stretch/>
        </p:blipFill>
        <p:spPr>
          <a:xfrm>
            <a:off x="152400" y="2136275"/>
            <a:ext cx="13632899" cy="49249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33"/>
          <p:cNvSpPr txBox="1"/>
          <p:nvPr>
            <p:ph idx="12" type="sldNum"/>
          </p:nvPr>
        </p:nvSpPr>
        <p:spPr>
          <a:xfrm>
            <a:off x="13555933" y="8290163"/>
            <a:ext cx="877800" cy="699600"/>
          </a:xfrm>
          <a:prstGeom prst="rect">
            <a:avLst/>
          </a:prstGeom>
        </p:spPr>
        <p:txBody>
          <a:bodyPr anchorCtr="0" anchor="ctr" bIns="154525" lIns="154525" spcFirstLastPara="1" rIns="154525" wrap="square" tIns="154525">
            <a:noAutofit/>
          </a:bodyPr>
          <a:lstStyle/>
          <a:p>
            <a:pPr indent="0" lvl="0" marL="0" rtl="0" algn="r">
              <a:spcBef>
                <a:spcPts val="0"/>
              </a:spcBef>
              <a:spcAft>
                <a:spcPts val="0"/>
              </a:spcAft>
              <a:buNone/>
            </a:pPr>
            <a:fld id="{00000000-1234-1234-1234-123412341234}" type="slidenum">
              <a:rPr lang="en"/>
              <a:t>‹#›</a:t>
            </a:fld>
            <a:endParaRPr/>
          </a:p>
        </p:txBody>
      </p:sp>
      <p:pic>
        <p:nvPicPr>
          <p:cNvPr id="172" name="Google Shape;172;p33"/>
          <p:cNvPicPr preferRelativeResize="0"/>
          <p:nvPr/>
        </p:nvPicPr>
        <p:blipFill>
          <a:blip r:embed="rId3">
            <a:alphaModFix/>
          </a:blip>
          <a:stretch>
            <a:fillRect/>
          </a:stretch>
        </p:blipFill>
        <p:spPr>
          <a:xfrm>
            <a:off x="152400" y="1870481"/>
            <a:ext cx="14325600" cy="5660771"/>
          </a:xfrm>
          <a:prstGeom prst="rect">
            <a:avLst/>
          </a:prstGeom>
          <a:noFill/>
          <a:ln>
            <a:noFill/>
          </a:ln>
        </p:spPr>
      </p:pic>
      <p:sp>
        <p:nvSpPr>
          <p:cNvPr id="173" name="Google Shape;173;p33"/>
          <p:cNvSpPr txBox="1"/>
          <p:nvPr>
            <p:ph type="title"/>
          </p:nvPr>
        </p:nvSpPr>
        <p:spPr>
          <a:xfrm>
            <a:off x="152400" y="220675"/>
            <a:ext cx="14325600" cy="1018200"/>
          </a:xfrm>
          <a:prstGeom prst="rect">
            <a:avLst/>
          </a:prstGeom>
        </p:spPr>
        <p:txBody>
          <a:bodyPr anchorCtr="0" anchor="t" bIns="154525" lIns="154525" spcFirstLastPara="1" rIns="154525" wrap="square" tIns="154525">
            <a:noAutofit/>
          </a:bodyPr>
          <a:lstStyle/>
          <a:p>
            <a:pPr indent="0" lvl="0" marL="0" rtl="0" algn="l">
              <a:spcBef>
                <a:spcPts val="0"/>
              </a:spcBef>
              <a:spcAft>
                <a:spcPts val="0"/>
              </a:spcAft>
              <a:buNone/>
            </a:pPr>
            <a:r>
              <a:rPr lang="en" sz="4200"/>
              <a:t>GOES-17 ABI 10.35um w/5-min GLM Minimum Flash Area</a:t>
            </a:r>
            <a:endParaRPr sz="4200"/>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pic>
        <p:nvPicPr>
          <p:cNvPr id="174" name="Google Shape;174;p33"/>
          <p:cNvPicPr preferRelativeResize="0"/>
          <p:nvPr/>
        </p:nvPicPr>
        <p:blipFill rotWithShape="1">
          <a:blip r:embed="rId3">
            <a:alphaModFix/>
          </a:blip>
          <a:srcRect b="0" l="43288" r="0" t="87641"/>
          <a:stretch/>
        </p:blipFill>
        <p:spPr>
          <a:xfrm>
            <a:off x="2806415" y="6665450"/>
            <a:ext cx="11823986" cy="1018200"/>
          </a:xfrm>
          <a:prstGeom prst="rect">
            <a:avLst/>
          </a:prstGeom>
          <a:noFill/>
          <a:ln>
            <a:noFill/>
          </a:ln>
        </p:spPr>
      </p:pic>
      <p:pic>
        <p:nvPicPr>
          <p:cNvPr id="175" name="Google Shape;175;p33"/>
          <p:cNvPicPr preferRelativeResize="0"/>
          <p:nvPr/>
        </p:nvPicPr>
        <p:blipFill rotWithShape="1">
          <a:blip r:embed="rId3">
            <a:alphaModFix/>
          </a:blip>
          <a:srcRect b="95063" l="0" r="47835" t="0"/>
          <a:stretch/>
        </p:blipFill>
        <p:spPr>
          <a:xfrm>
            <a:off x="158105" y="1821576"/>
            <a:ext cx="12856149" cy="48072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