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6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098" autoAdjust="0"/>
    <p:restoredTop sz="94524" autoAdjust="0"/>
  </p:normalViewPr>
  <p:slideViewPr>
    <p:cSldViewPr>
      <p:cViewPr varScale="1">
        <p:scale>
          <a:sx n="106" d="100"/>
          <a:sy n="106" d="100"/>
        </p:scale>
        <p:origin x="10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 smtClean="0"/>
              <a:t>2/28/2017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 smtClean="0"/>
              <a:t>2/28/2017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 smtClean="0"/>
              <a:t>2/28/2017</a:t>
            </a:r>
            <a:endParaRPr lang="en-US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/>
              <a:t>2/28/2017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 smtClean="0"/>
              <a:t>Users bear all responsibility for inspecting the data prior to use and for the manner in which the data are utilized.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GOES-17 EHIS PS-PVR SWPC Overview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6" name="Shape 419"/>
          <p:cNvSpPr txBox="1">
            <a:spLocks noGrp="1"/>
          </p:cNvSpPr>
          <p:nvPr>
            <p:ph idx="1"/>
          </p:nvPr>
        </p:nvSpPr>
        <p:spPr>
          <a:xfrm>
            <a:off x="457200" y="1452563"/>
            <a:ext cx="8229600" cy="5100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/>
              <a:t>GOES-17 EHIS is performing best in the area where its contribution is unique and most important among SEISS sensors: heavy ion fluxes (carbon to iron)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400" dirty="0" smtClean="0"/>
              <a:t>Capability to resolve GCR </a:t>
            </a:r>
            <a:r>
              <a:rPr lang="en-US" sz="1400" dirty="0" smtClean="0"/>
              <a:t>heavy ion </a:t>
            </a:r>
            <a:r>
              <a:rPr lang="en-US" sz="1400" dirty="0" smtClean="0"/>
              <a:t>fluxes has been demonstrated, for both GOES 16 and 17 </a:t>
            </a:r>
            <a:endParaRPr lang="en-US" sz="1400" dirty="0" smtClean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/>
              <a:t>Shortfalls in other areas (helium, hydrogen) need to be addressed</a:t>
            </a:r>
            <a:endParaRPr lang="en-US" sz="14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400" dirty="0" smtClean="0"/>
              <a:t>SWPC has a planned L2 product that transforms flux vs. energy spectra to flux vs. linear-energy-transfer (LET) spectra, as requested by the satellite engineering community – accurate input fluxes are needed for this product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/>
              <a:t>SWPC recommends the following mitigation steps: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 smtClean="0"/>
              <a:t>Refine flight tables to improve histogram-based retrieval of heavy ion fluxes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 smtClean="0"/>
              <a:t>If EHIS helium problem cannot be fixed, implement real-time processing of SGPS alpha channels </a:t>
            </a:r>
            <a:endParaRPr lang="en-US" sz="1800" dirty="0"/>
          </a:p>
          <a:p>
            <a:pPr lvl="1" indent="-45720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 smtClean="0"/>
              <a:t>Issues identified by analysis of GOES-16 EHIS will also need to be considered, such as temperature sensitivity </a:t>
            </a:r>
            <a:r>
              <a:rPr lang="en-US" sz="1800" dirty="0" smtClean="0"/>
              <a:t>of EHIS hydrogen </a:t>
            </a:r>
            <a:r>
              <a:rPr lang="en-US" sz="1800" dirty="0" smtClean="0"/>
              <a:t>channels</a:t>
            </a:r>
            <a:endParaRPr lang="en-US" sz="1800" dirty="0" smtClean="0"/>
          </a:p>
          <a:p>
            <a:pPr marL="342900" marR="0" lvl="0" indent="-342900" algn="l" rtl="0"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-US" sz="1800" dirty="0" smtClean="0"/>
              <a:t>SWPC </a:t>
            </a:r>
            <a:r>
              <a:rPr lang="en-US" sz="1800" dirty="0" smtClean="0"/>
              <a:t>supports transitioning of GOES-17 EHIS L1b to Provisional status, with the caveat that GOES-16 EHIS be relied on for SEP LET spectra until additional analysis of GOES-17 EHIS is performed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267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15239</TotalTime>
  <Words>190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Courier New</vt:lpstr>
      <vt:lpstr>Wingdings</vt:lpstr>
      <vt:lpstr>Custom Design</vt:lpstr>
      <vt:lpstr>GOES-17 EHIS PS-PVR SWPC Overview</vt:lpstr>
    </vt:vector>
  </TitlesOfParts>
  <Company>NOAA / NESDIS / STAR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Terry Onsager</cp:lastModifiedBy>
  <cp:revision>267</cp:revision>
  <dcterms:created xsi:type="dcterms:W3CDTF">2017-02-26T14:41:57Z</dcterms:created>
  <dcterms:modified xsi:type="dcterms:W3CDTF">2019-05-20T22:51:09Z</dcterms:modified>
</cp:coreProperties>
</file>