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6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>
      <p:ext uri="{19B8F6BF-5375-455C-9EA6-DF929625EA0E}">
        <p15:presenceInfo xmlns:p15="http://schemas.microsoft.com/office/powerpoint/2012/main" userId="S-1-5-21-2352823706-2924403312-716997183-1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4524" autoAdjust="0"/>
  </p:normalViewPr>
  <p:slideViewPr>
    <p:cSldViewPr>
      <p:cViewPr varScale="1">
        <p:scale>
          <a:sx n="103" d="100"/>
          <a:sy n="103" d="100"/>
        </p:scale>
        <p:origin x="53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12/17/2018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G17 MPS-HI Provisional:</a:t>
            </a:r>
            <a:br>
              <a:rPr lang="en-US" b="1" dirty="0"/>
            </a:br>
            <a:r>
              <a:rPr lang="en-US" b="1" dirty="0"/>
              <a:t>SWPC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262"/>
            <a:ext cx="8229600" cy="508793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address 2015 MPS-HI waiver, SWPC concurred with the development of a look-up table (LUT) for MPS-HI using bowtie-analysis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Current performance of these LUTs for G16 &amp; G17 MPS-HI appears to be satisfactory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SWPC </a:t>
            </a:r>
            <a:r>
              <a:rPr lang="en-US" sz="2000" dirty="0" smtClean="0"/>
              <a:t>considers </a:t>
            </a:r>
            <a:r>
              <a:rPr lang="en-US" sz="2000" dirty="0"/>
              <a:t>the high backgrounds in the G16 &amp; G17 &gt;2 MeV channels (E11) </a:t>
            </a:r>
            <a:r>
              <a:rPr lang="en-US" sz="2000" dirty="0" smtClean="0"/>
              <a:t>to be </a:t>
            </a:r>
            <a:r>
              <a:rPr lang="en-US" sz="2000" dirty="0"/>
              <a:t>a </a:t>
            </a:r>
            <a:r>
              <a:rPr lang="en-US" sz="2000" dirty="0" smtClean="0"/>
              <a:t>potential problem </a:t>
            </a:r>
            <a:r>
              <a:rPr lang="en-US" sz="2000" dirty="0"/>
              <a:t>for the </a:t>
            </a:r>
            <a:r>
              <a:rPr lang="en-US" sz="2000" dirty="0" smtClean="0"/>
              <a:t>data quality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Current data quality resulting from NCEI-developed background correction coefficients in G16 &amp; G17 LUTs appears to be satisfactory</a:t>
            </a:r>
            <a:r>
              <a:rPr lang="en-US" sz="1600" dirty="0"/>
              <a:t>, although testing has been limited by the small number of time intervals with high proton fluxes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long-term stability/accuracy of the correction will require monitoring with the possible need for the development &amp; implementation of improved corrections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Good consistency between GOES-16 and GOES-17 &gt;2 MeV electron fluxes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The consistency of the GOES-14 and GOES-17 &gt;2 MeV electron data appears promising, but additional comparison and refinement are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SWPC agrees that the GOES-17 MPS-HI data have reached Provisional status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SWPC requires operational space weather data from GOES-14 and -15 until GOES-16 &amp; -17 space weather instrument data are available through the use of NESDIS’s SPADES and NOAA’s GRB.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14914</TotalTime>
  <Words>175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Courier New</vt:lpstr>
      <vt:lpstr>Wingdings</vt:lpstr>
      <vt:lpstr>Custom Design</vt:lpstr>
      <vt:lpstr>G17 MPS-HI Provisional: 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Terry Onsager</cp:lastModifiedBy>
  <cp:revision>255</cp:revision>
  <dcterms:created xsi:type="dcterms:W3CDTF">2017-02-26T14:41:57Z</dcterms:created>
  <dcterms:modified xsi:type="dcterms:W3CDTF">2018-12-18T00:06:58Z</dcterms:modified>
</cp:coreProperties>
</file>