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"/>
  </p:notesMasterIdLst>
  <p:sldIdLst>
    <p:sldId id="669" r:id="rId2"/>
    <p:sldId id="663" r:id="rId3"/>
    <p:sldId id="668" r:id="rId4"/>
    <p:sldId id="667" r:id="rId5"/>
    <p:sldId id="670" r:id="rId6"/>
    <p:sldId id="67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an Rodriguez" initials="JR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00"/>
    <a:srgbClr val="008000"/>
    <a:srgbClr val="009900"/>
    <a:srgbClr val="FF7C80"/>
    <a:srgbClr val="0000FF"/>
    <a:srgbClr val="006600"/>
    <a:srgbClr val="FF3300"/>
    <a:srgbClr val="CCFFCC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50" autoAdjust="0"/>
    <p:restoredTop sz="94524" autoAdjust="0"/>
  </p:normalViewPr>
  <p:slideViewPr>
    <p:cSldViewPr>
      <p:cViewPr varScale="1">
        <p:scale>
          <a:sx n="114" d="100"/>
          <a:sy n="114" d="100"/>
        </p:scale>
        <p:origin x="53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0F8A6-59ED-4CA0-85FA-2B051A81B926}" type="datetimeFigureOut">
              <a:rPr lang="en-US" smtClean="0"/>
              <a:pPr/>
              <a:t>10/27/2020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3C173-D336-4429-BE64-F6CFCEA901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31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26124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en-US" dirty="0"/>
              <a:t>2/28/2017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52BE0-4CA4-4BD3-BC9F-B41F86E8D2E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9095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0632" y="6356350"/>
            <a:ext cx="914400" cy="3651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altLang="en-US" dirty="0"/>
              <a:t>2/28/2017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ADB79-25D6-47C0-AB51-22A13A0BBB5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7504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en-US" dirty="0"/>
              <a:t>2/28/2017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21078A-E944-47F9-B7BA-CEAF4D47042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214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7"/>
          <p:cNvSpPr>
            <a:spLocks noGrp="1"/>
          </p:cNvSpPr>
          <p:nvPr>
            <p:ph sz="quarter" idx="12"/>
          </p:nvPr>
        </p:nvSpPr>
        <p:spPr>
          <a:xfrm>
            <a:off x="4680523" y="958850"/>
            <a:ext cx="4111455" cy="5281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75" indent="-231775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57200" indent="-225425">
              <a:buFont typeface="Arial" panose="020B0604020202020204" pitchFamily="34" charset="0"/>
              <a:buChar char="‒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88975" indent="-231775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-225425">
              <a:buFont typeface="Arial" panose="020B0604020202020204" pitchFamily="34" charset="0"/>
              <a:buChar char="‒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53441" y="88777"/>
            <a:ext cx="6675120" cy="727969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0">
                <a:solidFill>
                  <a:srgbClr val="CF10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7"/>
          <p:cNvSpPr>
            <a:spLocks noGrp="1"/>
          </p:cNvSpPr>
          <p:nvPr>
            <p:ph sz="quarter" idx="10"/>
          </p:nvPr>
        </p:nvSpPr>
        <p:spPr>
          <a:xfrm>
            <a:off x="354013" y="958850"/>
            <a:ext cx="4111455" cy="5281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75" indent="-231775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57200" indent="-225425">
              <a:buFont typeface="Arial" panose="020B0604020202020204" pitchFamily="34" charset="0"/>
              <a:buChar char="‒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88975" indent="-231775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-225425">
              <a:buFont typeface="Arial" panose="020B0604020202020204" pitchFamily="34" charset="0"/>
              <a:buChar char="‒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1324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53441" y="88777"/>
            <a:ext cx="6675120" cy="727969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0">
                <a:solidFill>
                  <a:srgbClr val="CF10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667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Mandt_SOO-DOH-Presentation_NO-TEXT_5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1371600" y="128337"/>
            <a:ext cx="6408821" cy="968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6526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0632" y="6356350"/>
            <a:ext cx="914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2/28/2017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22421" y="6356350"/>
            <a:ext cx="73312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These GOES-16 data are preliminary, non-operational data and are undergoing testing. </a:t>
            </a:r>
          </a:p>
          <a:p>
            <a:pPr>
              <a:defRPr/>
            </a:pPr>
            <a:r>
              <a:rPr lang="en-US" dirty="0"/>
              <a:t>Users bear all responsibility for inspecting the data prior to use and for the manner in which the data are utilized.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3662" y="6356350"/>
            <a:ext cx="68179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D60F4D7-1FAC-41F5-8B13-40B192A2953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036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v"/>
        <a:defRPr sz="32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20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01852"/>
            <a:ext cx="6477000" cy="968626"/>
          </a:xfrm>
        </p:spPr>
        <p:txBody>
          <a:bodyPr/>
          <a:lstStyle/>
          <a:p>
            <a:r>
              <a:rPr lang="en-US" sz="2800" dirty="0" smtClean="0"/>
              <a:t>G16/17 </a:t>
            </a:r>
            <a:r>
              <a:rPr lang="en-US" sz="2800" dirty="0" smtClean="0"/>
              <a:t>MPS-Lo </a:t>
            </a:r>
            <a:r>
              <a:rPr lang="en-US" sz="2800" dirty="0" smtClean="0"/>
              <a:t>Full Validation PS-PVR SWPC Overview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0245" y="1346814"/>
            <a:ext cx="8696475" cy="558738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MPS-Lo brings an important new capability that will characterize the surface-charging environment and address an important satellite industry need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MPS-Lo is a complicated instrument that requires significant effort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The NCEI team has done an excellent job characterizing the instrument and implementing many of the corrective measures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Software </a:t>
            </a:r>
            <a:r>
              <a:rPr lang="en-US" sz="2000" dirty="0"/>
              <a:t>corrections have been identified that can address </a:t>
            </a:r>
            <a:r>
              <a:rPr lang="en-US" sz="2000" dirty="0" smtClean="0"/>
              <a:t>most issues </a:t>
            </a:r>
            <a:r>
              <a:rPr lang="en-US" sz="2000" dirty="0" smtClean="0"/>
              <a:t>and will </a:t>
            </a:r>
            <a:r>
              <a:rPr lang="en-US" sz="2000" dirty="0"/>
              <a:t>enable </a:t>
            </a:r>
            <a:r>
              <a:rPr lang="en-US" sz="2000" dirty="0" smtClean="0"/>
              <a:t>useful </a:t>
            </a:r>
            <a:r>
              <a:rPr lang="en-US" sz="2000" dirty="0"/>
              <a:t>flux </a:t>
            </a:r>
            <a:r>
              <a:rPr lang="en-US" sz="2000" dirty="0" smtClean="0"/>
              <a:t>measurements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Issues remain, such as out-of-band contamination and sensitivity degradation, that will require ongoing effort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SWPC </a:t>
            </a:r>
            <a:r>
              <a:rPr lang="en-US" sz="2000" dirty="0"/>
              <a:t>is highly appreciative of the excellent work and diligence provided by NCEI, as well as the support provided by ATC and the entire GOES </a:t>
            </a:r>
            <a:r>
              <a:rPr lang="en-US" sz="2000" dirty="0" smtClean="0"/>
              <a:t>project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/>
              <a:t>SWPC concurs with NCEI’s recommendation for </a:t>
            </a:r>
            <a:r>
              <a:rPr lang="en-US" sz="2000" dirty="0" smtClean="0"/>
              <a:t>MPS-Lo </a:t>
            </a:r>
            <a:r>
              <a:rPr lang="en-US" sz="2000" dirty="0"/>
              <a:t>to transition to </a:t>
            </a:r>
            <a:r>
              <a:rPr lang="en-US" sz="2000" dirty="0" smtClean="0"/>
              <a:t>Full Validation </a:t>
            </a:r>
            <a:r>
              <a:rPr lang="en-US" sz="2000" dirty="0"/>
              <a:t>status, and we recommend continued effort to maintain and improve the data </a:t>
            </a:r>
            <a:r>
              <a:rPr lang="en-US" sz="2000" dirty="0" smtClean="0"/>
              <a:t>quality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1240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ADB79-25D6-47C0-AB51-22A13A0BBB50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371600" y="128337"/>
            <a:ext cx="6408821" cy="968626"/>
          </a:xfrm>
        </p:spPr>
        <p:txBody>
          <a:bodyPr/>
          <a:lstStyle/>
          <a:p>
            <a:r>
              <a:rPr lang="en-US" sz="2800" dirty="0" smtClean="0"/>
              <a:t>GOES-R Requirements Gathering Process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333"/>
          <a:stretch/>
        </p:blipFill>
        <p:spPr>
          <a:xfrm>
            <a:off x="609600" y="1676400"/>
            <a:ext cx="7938580" cy="3200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333"/>
          <a:stretch/>
        </p:blipFill>
        <p:spPr>
          <a:xfrm>
            <a:off x="621323" y="5055088"/>
            <a:ext cx="793858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569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078A-E944-47F9-B7BA-CEAF4D470424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371601" y="356937"/>
            <a:ext cx="6248400" cy="633663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sz="2800" dirty="0" smtClean="0"/>
              <a:t>GOES-R+ Workshop Recommendations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1" y="5619371"/>
            <a:ext cx="8153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Workshop recommended low energy electron and proton measurements to support spacecraft anomaly resolution related to surface charging (</a:t>
            </a:r>
            <a:r>
              <a:rPr lang="en-US" dirty="0" err="1" smtClean="0"/>
              <a:t>electostatic</a:t>
            </a:r>
            <a:r>
              <a:rPr lang="en-US" dirty="0" smtClean="0"/>
              <a:t> </a:t>
            </a:r>
            <a:r>
              <a:rPr lang="en-US" dirty="0"/>
              <a:t>d</a:t>
            </a:r>
            <a:r>
              <a:rPr lang="en-US" dirty="0" smtClean="0"/>
              <a:t>ischarge (ESD)) and to monitor radiation dose to surfaces and surface damage.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371600"/>
            <a:ext cx="4608270" cy="40514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541622" y="1676400"/>
            <a:ext cx="3429000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Compilation of databases of spacecraft anomalies attributed to the space environment</a:t>
            </a:r>
          </a:p>
          <a:p>
            <a:endParaRPr lang="en-US" dirty="0"/>
          </a:p>
          <a:p>
            <a:r>
              <a:rPr lang="en-US" dirty="0" smtClean="0"/>
              <a:t>Study sponsored by the National Security Space Architect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371601" y="1447800"/>
            <a:ext cx="1371600" cy="36576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284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078A-E944-47F9-B7BA-CEAF4D470424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524000" y="228600"/>
            <a:ext cx="6248400" cy="1371600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sz="2800" dirty="0" smtClean="0"/>
              <a:t>Space Environment Engineering and Science Applications Workshop</a:t>
            </a:r>
          </a:p>
          <a:p>
            <a:r>
              <a:rPr lang="en-US" sz="1800" dirty="0" smtClean="0"/>
              <a:t>Aerospace Report No. ATR-2019-00431, 2019</a:t>
            </a: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057400"/>
            <a:ext cx="5639401" cy="2971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1500" y="5257800"/>
            <a:ext cx="8153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“The highest priority hazard is solar energetic particles and their access to the magnetosphere, followed closely by the electron plasma of the ring current, which causes surface charging.”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247900" y="2286000"/>
            <a:ext cx="2095500" cy="762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00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078A-E944-47F9-B7BA-CEAF4D470424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pic>
        <p:nvPicPr>
          <p:cNvPr id="1026" name="Picture 2" descr="https://lh4.googleusercontent.com/TESuLDWV2dljMDLDq8T0bf18-uEWEowWuoPBsslDjMW380k8giOQI4nCu6fkcecbUyT_-OD8hUWWDmlJ09bbtS2BNTSkgXFH98NTAeKU5dAq8LPQiv8yzbmPWmAd7TBB_pRr5ZzqFMbg3e43P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8673" y="1435649"/>
            <a:ext cx="3476780" cy="443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3482" y="2209800"/>
            <a:ext cx="4588043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Action 2.11.6</a:t>
            </a:r>
            <a:r>
              <a:rPr lang="en-US" dirty="0" smtClean="0"/>
              <a:t>: DOC, in coordination with NASA and DoD, develop a plan for a robust real-time assimilative environmental specification model such that it supports 1) </a:t>
            </a:r>
            <a:r>
              <a:rPr lang="en-US" dirty="0" err="1" smtClean="0"/>
              <a:t>Nowcasting</a:t>
            </a:r>
            <a:r>
              <a:rPr lang="en-US" dirty="0" smtClean="0"/>
              <a:t> of the space environment, and 2) </a:t>
            </a:r>
            <a:r>
              <a:rPr lang="en-US" b="1" dirty="0" smtClean="0"/>
              <a:t>Analysis and attribution of spacecraft anomalies due to routine and extreme space weather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57199" y="4495800"/>
            <a:ext cx="458804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MPS-Lo will be an important data source for this data assimilative environmental model 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71601" y="356937"/>
            <a:ext cx="6248400" cy="633663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sz="2800" dirty="0" smtClean="0"/>
              <a:t>National Space Weather Action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31678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01852"/>
            <a:ext cx="6629400" cy="968626"/>
          </a:xfrm>
        </p:spPr>
        <p:txBody>
          <a:bodyPr/>
          <a:lstStyle/>
          <a:p>
            <a:r>
              <a:rPr lang="en-US" sz="2800" dirty="0" smtClean="0"/>
              <a:t>G16/17 MPS-LO Full Validation PS-PVR SWPC Overview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0245" y="1524000"/>
            <a:ext cx="8696475" cy="474918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MPS-Lo brings an important new capability that will characterize the surface-charging environment and address an important satellite industry need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The NCEI team has done an excellent job characterizing the instrument and implementing many of the corrective measures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Software </a:t>
            </a:r>
            <a:r>
              <a:rPr lang="en-US" sz="2000" dirty="0"/>
              <a:t>corrections have been identified that can address </a:t>
            </a:r>
            <a:r>
              <a:rPr lang="en-US" sz="2000" dirty="0" smtClean="0"/>
              <a:t>most issues </a:t>
            </a:r>
            <a:r>
              <a:rPr lang="en-US" sz="2000" dirty="0" smtClean="0"/>
              <a:t>and will </a:t>
            </a:r>
            <a:r>
              <a:rPr lang="en-US" sz="2000" dirty="0"/>
              <a:t>enable </a:t>
            </a:r>
            <a:r>
              <a:rPr lang="en-US" sz="2000" dirty="0" smtClean="0"/>
              <a:t>useful </a:t>
            </a:r>
            <a:r>
              <a:rPr lang="en-US" sz="2000" dirty="0"/>
              <a:t>flux </a:t>
            </a:r>
            <a:r>
              <a:rPr lang="en-US" sz="2000" dirty="0" smtClean="0"/>
              <a:t>measurements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Issues remain, such as out-of-band contamination and sensitivity degradation, that will require ongoing effort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SWPC </a:t>
            </a:r>
            <a:r>
              <a:rPr lang="en-US" sz="2000" dirty="0"/>
              <a:t>is highly appreciative of the excellent work and diligence provided by NCEI, as well as the support provided by ATC and the entire GOES </a:t>
            </a:r>
            <a:r>
              <a:rPr lang="en-US" sz="2000" dirty="0" smtClean="0"/>
              <a:t>project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/>
              <a:t>SWPC concurs with NCEI’s recommendation for </a:t>
            </a:r>
            <a:r>
              <a:rPr lang="en-US" sz="2000" dirty="0" smtClean="0"/>
              <a:t>MPS-Lo </a:t>
            </a:r>
            <a:r>
              <a:rPr lang="en-US" sz="2000" dirty="0"/>
              <a:t>to transition to </a:t>
            </a:r>
            <a:r>
              <a:rPr lang="en-US" sz="2000" dirty="0" smtClean="0"/>
              <a:t>Full Validation status, and we recommend continued effort to maintain and improve the data quality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1925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16619</TotalTime>
  <Words>446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MS PGothic</vt:lpstr>
      <vt:lpstr>Arial</vt:lpstr>
      <vt:lpstr>Calibri</vt:lpstr>
      <vt:lpstr>Courier New</vt:lpstr>
      <vt:lpstr>Wingdings</vt:lpstr>
      <vt:lpstr>Custom Design</vt:lpstr>
      <vt:lpstr>G16/17 MPS-Lo Full Validation PS-PVR SWPC Overview</vt:lpstr>
      <vt:lpstr>GOES-R Requirements Gathering Process</vt:lpstr>
      <vt:lpstr>PowerPoint Presentation</vt:lpstr>
      <vt:lpstr>PowerPoint Presentation</vt:lpstr>
      <vt:lpstr>PowerPoint Presentation</vt:lpstr>
      <vt:lpstr>G16/17 MPS-LO Full Validation PS-PVR SWPC Overview</vt:lpstr>
    </vt:vector>
  </TitlesOfParts>
  <Company>NOAA / NESDIS / STAR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Xiangqian Wu</dc:creator>
  <cp:lastModifiedBy>swpc2</cp:lastModifiedBy>
  <cp:revision>317</cp:revision>
  <cp:lastPrinted>2018-07-10T13:08:28Z</cp:lastPrinted>
  <dcterms:created xsi:type="dcterms:W3CDTF">2017-02-26T14:41:57Z</dcterms:created>
  <dcterms:modified xsi:type="dcterms:W3CDTF">2020-10-27T22:21:54Z</dcterms:modified>
</cp:coreProperties>
</file>