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660" r:id="rId2"/>
    <p:sldId id="661" r:id="rId3"/>
    <p:sldId id="6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0" autoAdjust="0"/>
    <p:restoredTop sz="94524" autoAdjust="0"/>
  </p:normalViewPr>
  <p:slideViewPr>
    <p:cSldViewPr>
      <p:cViewPr varScale="1">
        <p:scale>
          <a:sx n="114" d="100"/>
          <a:sy n="114" d="100"/>
        </p:scale>
        <p:origin x="9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26774"/>
            <a:ext cx="6408821" cy="968626"/>
          </a:xfrm>
        </p:spPr>
        <p:txBody>
          <a:bodyPr/>
          <a:lstStyle/>
          <a:p>
            <a:r>
              <a:rPr lang="en-US" sz="3200" b="1" dirty="0" smtClean="0"/>
              <a:t>G17 </a:t>
            </a:r>
            <a:r>
              <a:rPr lang="en-US" sz="3200" b="1" dirty="0" smtClean="0"/>
              <a:t>SGPS Full Validation PS-PVR </a:t>
            </a:r>
            <a:r>
              <a:rPr lang="en-US" sz="3200" b="1" dirty="0"/>
              <a:t>SWPC </a:t>
            </a:r>
            <a:r>
              <a:rPr lang="en-US" sz="3200" b="1" dirty="0" smtClean="0"/>
              <a:t>Overview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437147" y="1524000"/>
            <a:ext cx="8478253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  <a:cs typeface="Arial" panose="020B0604020202020204" pitchFamily="34" charset="0"/>
              </a:rPr>
              <a:t>The SGPS data are essential to support </a:t>
            </a:r>
            <a:r>
              <a:rPr lang="en-US" sz="1800" dirty="0">
                <a:latin typeface="+mj-lt"/>
                <a:cs typeface="Arial" panose="020B0604020202020204" pitchFamily="34" charset="0"/>
              </a:rPr>
              <a:t>satellite launch and on-orbit operations, human and robotic 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exploration, aviation </a:t>
            </a:r>
            <a:r>
              <a:rPr lang="en-US" sz="1800" dirty="0">
                <a:latin typeface="+mj-lt"/>
                <a:cs typeface="Arial" panose="020B0604020202020204" pitchFamily="34" charset="0"/>
              </a:rPr>
              <a:t>operations, and radio communication.</a:t>
            </a:r>
            <a:endParaRPr lang="en-US" sz="1800" dirty="0" smtClean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  <a:cs typeface="Arial" panose="020B0604020202020204" pitchFamily="34" charset="0"/>
              </a:rPr>
              <a:t>G17 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SGPS 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overall is </a:t>
            </a:r>
            <a:r>
              <a:rPr lang="en-US" sz="1800" dirty="0">
                <a:latin typeface="+mj-lt"/>
                <a:cs typeface="Arial" panose="020B0604020202020204" pitchFamily="34" charset="0"/>
              </a:rPr>
              <a:t>performing well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. </a:t>
            </a:r>
            <a:r>
              <a:rPr lang="en-US" sz="1800" dirty="0">
                <a:latin typeface="+mj-lt"/>
              </a:rPr>
              <a:t>GOES-17 SGPS proton data are operationally available in the Space Weather Prediction Center Forecast Office.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  <a:cs typeface="Arial" panose="020B0604020202020204" pitchFamily="34" charset="0"/>
              </a:rPr>
              <a:t>Calibration 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and validation</a:t>
            </a:r>
            <a:r>
              <a:rPr lang="en-US" sz="1800" dirty="0">
                <a:latin typeface="+mj-lt"/>
                <a:cs typeface="Arial" panose="020B0604020202020204" pitchFamily="34" charset="0"/>
              </a:rPr>
              <a:t> will continue beyond full validation</a:t>
            </a:r>
            <a:r>
              <a:rPr lang="en-US" sz="1800" dirty="0" smtClean="0">
                <a:latin typeface="+mj-lt"/>
                <a:cs typeface="Arial" panose="020B0604020202020204" pitchFamily="34" charset="0"/>
              </a:rPr>
              <a:t>, including analysis using data from future SEP events.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SWPC concurs with NCEI’s recommendation for SGPS L1b to transition to full validation </a:t>
            </a:r>
            <a:r>
              <a:rPr lang="en-US" sz="1800" dirty="0" smtClean="0">
                <a:latin typeface="+mj-lt"/>
              </a:rPr>
              <a:t>status: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</a:rPr>
              <a:t>Out-of-band contamination removal requires improvement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</a:rPr>
              <a:t>Further on-orbit calibration is needed to address channel characterization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/>
              <a:t>Ground-processing issue (ADR1025) </a:t>
            </a:r>
            <a:r>
              <a:rPr lang="en-US" sz="1800" dirty="0" smtClean="0"/>
              <a:t>needs </a:t>
            </a:r>
            <a:r>
              <a:rPr lang="en-US" sz="1800" dirty="0"/>
              <a:t>to be corrected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>
                <a:latin typeface="+mj-lt"/>
              </a:rPr>
              <a:t>Interdependence of SGPS (East and West) and MPS-Hi is still a concern</a:t>
            </a:r>
            <a:endParaRPr lang="en-US" sz="18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SWPC is highly appreciative of the dedication and excellent work of ATC, NCEI, and the GOES program for reaching this level of maturity of the SGPS data.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>
                <a:latin typeface="+mj-lt"/>
              </a:rPr>
              <a:t>We look forward to the continuing </a:t>
            </a:r>
            <a:r>
              <a:rPr lang="en-US" sz="1800" dirty="0" smtClean="0">
                <a:latin typeface="+mj-lt"/>
              </a:rPr>
              <a:t>work </a:t>
            </a:r>
            <a:r>
              <a:rPr lang="en-US" sz="1800" dirty="0">
                <a:latin typeface="+mj-lt"/>
              </a:rPr>
              <a:t>that will address the remaining issues.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en-US" sz="1800" dirty="0" smtClean="0">
              <a:solidFill>
                <a:srgbClr val="FFFF00"/>
              </a:solidFill>
              <a:latin typeface="+mj-lt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Uses of SGPS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solidFill>
            <a:schemeClr val="bg1"/>
          </a:solidFill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Solar Radiation Storm Scale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One of three NOAA space weather scales.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Aviation industry: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HF radio blackout product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Radiation advisories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Satellite industry: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Satellite launch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Satellite anomaly resolution and design guidelines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Human space exploration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Apollo era through International Space Station today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Human Space Exploration Initiative in the near future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119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128337"/>
            <a:ext cx="6408821" cy="968626"/>
          </a:xfrm>
        </p:spPr>
        <p:txBody>
          <a:bodyPr/>
          <a:lstStyle/>
          <a:p>
            <a:r>
              <a:rPr lang="en-US" dirty="0" smtClean="0"/>
              <a:t>Aviation Radiation Support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478" y="1520437"/>
            <a:ext cx="8534399" cy="4983163"/>
          </a:xfrm>
          <a:solidFill>
            <a:schemeClr val="bg1"/>
          </a:solidFill>
        </p:spPr>
        <p:txBody>
          <a:bodyPr/>
          <a:lstStyle/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SWPC </a:t>
            </a:r>
            <a:r>
              <a:rPr lang="en-US" sz="2400" dirty="0" smtClean="0">
                <a:solidFill>
                  <a:schemeClr val="tx1"/>
                </a:solidFill>
              </a:rPr>
              <a:t>is one of three ICAO global centers providing space weather advisories for international </a:t>
            </a:r>
            <a:r>
              <a:rPr lang="en-US" sz="2400" dirty="0" smtClean="0">
                <a:solidFill>
                  <a:schemeClr val="tx1"/>
                </a:solidFill>
              </a:rPr>
              <a:t>aviation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Radiation services require proton energy above 500 MeV – Lower energies don’t reach </a:t>
            </a:r>
            <a:r>
              <a:rPr lang="en-US" sz="2400" dirty="0" smtClean="0">
                <a:solidFill>
                  <a:schemeClr val="tx1"/>
                </a:solidFill>
              </a:rPr>
              <a:t>Earth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GOES-R series replaced HEPAD instrument with a single &gt;500 MeV </a:t>
            </a:r>
            <a:r>
              <a:rPr lang="en-US" sz="2400" dirty="0" smtClean="0">
                <a:solidFill>
                  <a:schemeClr val="tx1"/>
                </a:solidFill>
              </a:rPr>
              <a:t>channel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Excellent instrument performance demonstrates that accurate spectra can be calculated to sufficiently high energies (&gt;1 GeV)</a:t>
            </a:r>
          </a:p>
        </p:txBody>
      </p:sp>
      <p:pic>
        <p:nvPicPr>
          <p:cNvPr id="1026" name="Picture 2" descr="https://lh4.googleusercontent.com/wcaFwxq4-XgtVmY9To29xwTMAlaiLSER40xE5MW4w9DqiUs09dGP6yFtyGTDCCegyHX0t_kYNXYvBGrlKhzfVGfGePpAEaaRXo6adnDE39FgPP6U4JaKmCdn6yaB9Y96DfPK35mVJo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421" y="5562600"/>
            <a:ext cx="1053166" cy="86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2310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15980</TotalTime>
  <Words>290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Courier New</vt:lpstr>
      <vt:lpstr>Wingdings</vt:lpstr>
      <vt:lpstr>Custom Design</vt:lpstr>
      <vt:lpstr>G17 SGPS Full Validation PS-PVR SWPC Overview</vt:lpstr>
      <vt:lpstr>Primary Uses of SGPS Data</vt:lpstr>
      <vt:lpstr>Aviation Radiation Support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swpc2</cp:lastModifiedBy>
  <cp:revision>288</cp:revision>
  <cp:lastPrinted>2018-07-10T13:08:28Z</cp:lastPrinted>
  <dcterms:created xsi:type="dcterms:W3CDTF">2017-02-26T14:41:57Z</dcterms:created>
  <dcterms:modified xsi:type="dcterms:W3CDTF">2022-01-18T22:16:20Z</dcterms:modified>
</cp:coreProperties>
</file>