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"/>
  </p:notesMasterIdLst>
  <p:sldIdLst>
    <p:sldId id="660" r:id="rId2"/>
    <p:sldId id="661" r:id="rId3"/>
    <p:sldId id="6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Rodriguez" initials="JR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00"/>
    <a:srgbClr val="008000"/>
    <a:srgbClr val="009900"/>
    <a:srgbClr val="FF7C80"/>
    <a:srgbClr val="0000FF"/>
    <a:srgbClr val="006600"/>
    <a:srgbClr val="FF3300"/>
    <a:srgbClr val="CCFFCC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0" autoAdjust="0"/>
    <p:restoredTop sz="94524" autoAdjust="0"/>
  </p:normalViewPr>
  <p:slideViewPr>
    <p:cSldViewPr>
      <p:cViewPr varScale="1">
        <p:scale>
          <a:sx n="123" d="100"/>
          <a:sy n="123" d="100"/>
        </p:scale>
        <p:origin x="138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0F8A6-59ED-4CA0-85FA-2B051A81B926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3C173-D336-4429-BE64-F6CFCEA90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3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12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52BE0-4CA4-4BD3-BC9F-B41F86E8D2E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09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0632" y="6356350"/>
            <a:ext cx="914400" cy="3651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ADB79-25D6-47C0-AB51-22A13A0BBB5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7504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1078A-E944-47F9-B7BA-CEAF4D47042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214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quarter" idx="12"/>
          </p:nvPr>
        </p:nvSpPr>
        <p:spPr>
          <a:xfrm>
            <a:off x="468052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7"/>
          <p:cNvSpPr>
            <a:spLocks noGrp="1"/>
          </p:cNvSpPr>
          <p:nvPr>
            <p:ph sz="quarter" idx="10"/>
          </p:nvPr>
        </p:nvSpPr>
        <p:spPr>
          <a:xfrm>
            <a:off x="35401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132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66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Mandt_SOO-DOH-Presentation_NO-TEXT_5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371600" y="128337"/>
            <a:ext cx="6408821" cy="968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652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0632" y="6356350"/>
            <a:ext cx="914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2/28/2017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2421" y="6356350"/>
            <a:ext cx="73312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These GOES-16 data are preliminary, non-operational data and are undergoing testing. </a:t>
            </a:r>
          </a:p>
          <a:p>
            <a:pPr>
              <a:defRPr/>
            </a:pPr>
            <a:r>
              <a:rPr lang="en-US" dirty="0"/>
              <a:t>Users bear all responsibility for inspecting the data prior to use and for the manner in which the data are utilized.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3662" y="6356350"/>
            <a:ext cx="68179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D60F4D7-1FAC-41F5-8B13-40B192A2953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03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32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26774"/>
            <a:ext cx="6408821" cy="968626"/>
          </a:xfrm>
        </p:spPr>
        <p:txBody>
          <a:bodyPr/>
          <a:lstStyle/>
          <a:p>
            <a:r>
              <a:rPr lang="en-US" sz="3200" b="1" dirty="0"/>
              <a:t>G18 SGPS Provisional Validation </a:t>
            </a:r>
            <a:br>
              <a:rPr lang="en-US" sz="3200" b="1" dirty="0"/>
            </a:br>
            <a:r>
              <a:rPr lang="en-US" sz="3200" b="1" dirty="0"/>
              <a:t>PS-PVR SWPC Overview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sp>
        <p:nvSpPr>
          <p:cNvPr id="6" name="Shape 419"/>
          <p:cNvSpPr txBox="1">
            <a:spLocks noGrp="1"/>
          </p:cNvSpPr>
          <p:nvPr>
            <p:ph idx="1"/>
          </p:nvPr>
        </p:nvSpPr>
        <p:spPr>
          <a:xfrm>
            <a:off x="437147" y="1524000"/>
            <a:ext cx="8478253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>
                <a:latin typeface="+mj-lt"/>
                <a:cs typeface="Arial" panose="020B0604020202020204" pitchFamily="34" charset="0"/>
              </a:rPr>
              <a:t>The SGPS data are essential to support satellite launch and on-orbit operations, human and robotic exploration, aviation operations, and radio communication.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>
                <a:latin typeface="+mj-lt"/>
                <a:cs typeface="Arial" panose="020B0604020202020204" pitchFamily="34" charset="0"/>
              </a:rPr>
              <a:t>G18 SGPS overall appears to be performing well.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>
                <a:latin typeface="+mj-lt"/>
                <a:cs typeface="Arial" panose="020B0604020202020204" pitchFamily="34" charset="0"/>
              </a:rPr>
              <a:t>Calibration and validation will continue, including analysis using data from future SEP events.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>
                <a:latin typeface="+mj-lt"/>
              </a:rPr>
              <a:t>SWPC concurs with NCEI’s recommendation for SGPS L1b to transition to provisional  validation status: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>
                <a:latin typeface="+mj-lt"/>
              </a:rPr>
              <a:t>Out-of-band contamination removal requires improvement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>
                <a:latin typeface="+mj-lt"/>
              </a:rPr>
              <a:t>Further on-orbit calibration is needed to address channel characterization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/>
              <a:t>Ground-processing issue (ADR1025) needs to be corrected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>
                <a:latin typeface="+mj-lt"/>
              </a:rPr>
              <a:t>Interdependence of SGPS (East and West) and MPS-Hi is still a concern (ADR863)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>
                <a:latin typeface="+mj-lt"/>
              </a:rPr>
              <a:t>SWPC is highly appreciative of the dedication and excellent work of ATC, NCEI, and the GOES program for reaching this level of maturity of the SGPS data.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>
                <a:latin typeface="+mj-lt"/>
              </a:rPr>
              <a:t>We look forward to the continuing work that will address the remaining issues.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lang="en-US" sz="1800" dirty="0">
              <a:solidFill>
                <a:srgbClr val="FFFF00"/>
              </a:solidFill>
              <a:latin typeface="+mj-lt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723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Uses of SGPS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  <a:solidFill>
            <a:schemeClr val="bg1"/>
          </a:solidFill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Solar Radiation Storm Scale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One of three NOAA space weather scales.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Aviation industry: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HF radio blackout product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Radiation advisories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Satellite industry: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Satellite launch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Satellite anomaly resolution and design guidelines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Human space exploration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Apollo era through International Space Station today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Human Space Exploration Initiative in the near future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51190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71600" y="128337"/>
            <a:ext cx="6408821" cy="968626"/>
          </a:xfrm>
        </p:spPr>
        <p:txBody>
          <a:bodyPr/>
          <a:lstStyle/>
          <a:p>
            <a:r>
              <a:rPr lang="en-US" dirty="0"/>
              <a:t>Aviation Radiation Support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95478" y="1520437"/>
            <a:ext cx="8534399" cy="4983163"/>
          </a:xfrm>
          <a:solidFill>
            <a:schemeClr val="bg1"/>
          </a:solidFill>
        </p:spPr>
        <p:txBody>
          <a:bodyPr/>
          <a:lstStyle/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SWPC is one of three ICAO global centers providing space weather advisories for international aviation</a:t>
            </a:r>
          </a:p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Radiation services require proton energy above 500 MeV – Lower energies don’t reach Earth</a:t>
            </a:r>
          </a:p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GOES-R series replaced HEPAD instrument with a single &gt;500 MeV channel</a:t>
            </a:r>
          </a:p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Excellent instrument performance demonstrates that accurate spectra can be calculated to sufficiently high energies (&gt;1 GeV)</a:t>
            </a:r>
          </a:p>
        </p:txBody>
      </p:sp>
      <p:pic>
        <p:nvPicPr>
          <p:cNvPr id="1026" name="Picture 2" descr="https://lh4.googleusercontent.com/wcaFwxq4-XgtVmY9To29xwTMAlaiLSER40xE5MW4w9DqiUs09dGP6yFtyGTDCCegyHX0t_kYNXYvBGrlKhzfVGfGePpAEaaRXo6adnDE39FgPP6U4JaKmCdn6yaB9Y96DfPK35mVJo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421" y="5562600"/>
            <a:ext cx="1053166" cy="860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23104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16019</TotalTime>
  <Words>277</Words>
  <Application>Microsoft Office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Courier New</vt:lpstr>
      <vt:lpstr>Wingdings</vt:lpstr>
      <vt:lpstr>Custom Design</vt:lpstr>
      <vt:lpstr>G18 SGPS Provisional Validation  PS-PVR SWPC Overview</vt:lpstr>
      <vt:lpstr>Primary Uses of SGPS Data</vt:lpstr>
      <vt:lpstr>Aviation Radiation Support</vt:lpstr>
    </vt:vector>
  </TitlesOfParts>
  <Company>NOAA / NESDIS / STAR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Xiangqian Wu</dc:creator>
  <cp:lastModifiedBy>Kline, Elizabeth (GSFC-416.0)[NOAA]</cp:lastModifiedBy>
  <cp:revision>292</cp:revision>
  <cp:lastPrinted>2018-07-10T13:08:28Z</cp:lastPrinted>
  <dcterms:created xsi:type="dcterms:W3CDTF">2017-02-26T14:41:57Z</dcterms:created>
  <dcterms:modified xsi:type="dcterms:W3CDTF">2022-09-12T20:25:48Z</dcterms:modified>
</cp:coreProperties>
</file>