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11"/>
  </p:notesMasterIdLst>
  <p:sldIdLst>
    <p:sldId id="256" r:id="rId2"/>
    <p:sldId id="269" r:id="rId3"/>
    <p:sldId id="280" r:id="rId4"/>
    <p:sldId id="291" r:id="rId5"/>
    <p:sldId id="281" r:id="rId6"/>
    <p:sldId id="257" r:id="rId7"/>
    <p:sldId id="292" r:id="rId8"/>
    <p:sldId id="293" r:id="rId9"/>
    <p:sldId id="294" r:id="rId10"/>
  </p:sldIdLst>
  <p:sldSz cx="10080625" cy="7559675"/>
  <p:notesSz cx="6858000" cy="9144000"/>
  <p:defaultTextStyle>
    <a:defPPr>
      <a:defRPr lang="en-GB"/>
    </a:defPPr>
    <a:lvl1pPr algn="l" defTabSz="457200" rtl="0" fontAlgn="base" hangingPunct="0">
      <a:lnSpc>
        <a:spcPct val="138000"/>
      </a:lnSpc>
      <a:spcBef>
        <a:spcPct val="0"/>
      </a:spcBef>
      <a:spcAft>
        <a:spcPct val="0"/>
      </a:spcAft>
      <a:buClr>
        <a:srgbClr val="000000"/>
      </a:buClr>
      <a:buSzPct val="45000"/>
      <a:buFont typeface="Wingdings" pitchFamily="2" charset="2"/>
      <a:defRPr sz="2400" kern="1200">
        <a:solidFill>
          <a:schemeClr val="bg1"/>
        </a:solidFill>
        <a:latin typeface="Times New Roman" pitchFamily="18" charset="0"/>
        <a:ea typeface="+mn-ea"/>
        <a:cs typeface="+mn-cs"/>
      </a:defRPr>
    </a:lvl1pPr>
    <a:lvl2pPr marL="423863" indent="-214313" algn="l" defTabSz="457200" rtl="0" fontAlgn="base" hangingPunct="0">
      <a:lnSpc>
        <a:spcPct val="138000"/>
      </a:lnSpc>
      <a:spcBef>
        <a:spcPct val="0"/>
      </a:spcBef>
      <a:spcAft>
        <a:spcPct val="0"/>
      </a:spcAft>
      <a:buClr>
        <a:srgbClr val="000000"/>
      </a:buClr>
      <a:buSzPct val="45000"/>
      <a:buFont typeface="Wingdings" pitchFamily="2" charset="2"/>
      <a:defRPr sz="2400" kern="1200">
        <a:solidFill>
          <a:schemeClr val="bg1"/>
        </a:solidFill>
        <a:latin typeface="Times New Roman" pitchFamily="18" charset="0"/>
        <a:ea typeface="+mn-ea"/>
        <a:cs typeface="+mn-cs"/>
      </a:defRPr>
    </a:lvl2pPr>
    <a:lvl3pPr marL="639763" indent="-209550" algn="l" defTabSz="457200" rtl="0" fontAlgn="base" hangingPunct="0">
      <a:lnSpc>
        <a:spcPct val="138000"/>
      </a:lnSpc>
      <a:spcBef>
        <a:spcPct val="0"/>
      </a:spcBef>
      <a:spcAft>
        <a:spcPct val="0"/>
      </a:spcAft>
      <a:buClr>
        <a:srgbClr val="000000"/>
      </a:buClr>
      <a:buSzPct val="45000"/>
      <a:buFont typeface="Wingdings" pitchFamily="2" charset="2"/>
      <a:defRPr sz="2400" kern="1200">
        <a:solidFill>
          <a:schemeClr val="bg1"/>
        </a:solidFill>
        <a:latin typeface="Times New Roman" pitchFamily="18" charset="0"/>
        <a:ea typeface="+mn-ea"/>
        <a:cs typeface="+mn-cs"/>
      </a:defRPr>
    </a:lvl3pPr>
    <a:lvl4pPr marL="855663" indent="-212725" algn="l" defTabSz="457200" rtl="0" fontAlgn="base" hangingPunct="0">
      <a:lnSpc>
        <a:spcPct val="138000"/>
      </a:lnSpc>
      <a:spcBef>
        <a:spcPct val="0"/>
      </a:spcBef>
      <a:spcAft>
        <a:spcPct val="0"/>
      </a:spcAft>
      <a:buClr>
        <a:srgbClr val="000000"/>
      </a:buClr>
      <a:buSzPct val="45000"/>
      <a:buFont typeface="Wingdings" pitchFamily="2" charset="2"/>
      <a:defRPr sz="2400" kern="1200">
        <a:solidFill>
          <a:schemeClr val="bg1"/>
        </a:solidFill>
        <a:latin typeface="Times New Roman" pitchFamily="18" charset="0"/>
        <a:ea typeface="+mn-ea"/>
        <a:cs typeface="+mn-cs"/>
      </a:defRPr>
    </a:lvl4pPr>
    <a:lvl5pPr marL="1071563" indent="-211138" algn="l" defTabSz="457200" rtl="0" fontAlgn="base" hangingPunct="0">
      <a:lnSpc>
        <a:spcPct val="138000"/>
      </a:lnSpc>
      <a:spcBef>
        <a:spcPct val="0"/>
      </a:spcBef>
      <a:spcAft>
        <a:spcPct val="0"/>
      </a:spcAft>
      <a:buClr>
        <a:srgbClr val="000000"/>
      </a:buClr>
      <a:buSzPct val="45000"/>
      <a:buFont typeface="Wingdings" pitchFamily="2" charset="2"/>
      <a:defRPr sz="2400" kern="1200">
        <a:solidFill>
          <a:schemeClr val="bg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bg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bg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bg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bg1"/>
        </a:solidFill>
        <a:latin typeface="Times New Roman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chemeClr val="tx1"/>
    </p:penClr>
  </p:showPr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3" d="100"/>
          <a:sy n="83" d="100"/>
        </p:scale>
        <p:origin x="-936" y="-84"/>
      </p:cViewPr>
      <p:guideLst>
        <p:guide orient="horz" pos="2160"/>
        <p:guide pos="2880"/>
      </p:guideLst>
    </p:cSldViewPr>
  </p:slideViewPr>
  <p:outlineViewPr>
    <p:cViewPr varScale="1">
      <p:scale>
        <a:sx n="170" d="200"/>
        <a:sy n="170" d="200"/>
      </p:scale>
      <p:origin x="-780" y="-84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59" d="100"/>
          <a:sy n="59" d="100"/>
        </p:scale>
        <p:origin x="-1752" y="-72"/>
      </p:cViewPr>
      <p:guideLst>
        <p:guide orient="horz" pos="2880"/>
        <p:guide pos="2160"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9" name="AutoShape 1"/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 w="936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/>
          </a:p>
        </p:txBody>
      </p:sp>
      <p:sp>
        <p:nvSpPr>
          <p:cNvPr id="2050" name="AutoShape 2"/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/>
          </a:p>
        </p:txBody>
      </p:sp>
      <p:sp>
        <p:nvSpPr>
          <p:cNvPr id="2051" name="AutoShape 3"/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/>
          </a:p>
        </p:txBody>
      </p:sp>
      <p:sp>
        <p:nvSpPr>
          <p:cNvPr id="2052" name="AutoShape 4"/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/>
          </a:p>
        </p:txBody>
      </p:sp>
      <p:sp>
        <p:nvSpPr>
          <p:cNvPr id="2053" name="AutoShape 5"/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/>
          </a:p>
        </p:txBody>
      </p:sp>
      <p:sp>
        <p:nvSpPr>
          <p:cNvPr id="32775" name="Rectangle 6"/>
          <p:cNvSpPr>
            <a:spLocks noGrp="1" noChangeArrowheads="1"/>
          </p:cNvSpPr>
          <p:nvPr>
            <p:ph type="sldImg"/>
          </p:nvPr>
        </p:nvSpPr>
        <p:spPr bwMode="auto">
          <a:xfrm>
            <a:off x="1317625" y="877888"/>
            <a:ext cx="4211638" cy="315595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sp>
      <p:sp>
        <p:nvSpPr>
          <p:cNvPr id="2055" name="Rectangle 7"/>
          <p:cNvSpPr>
            <a:spLocks noGrp="1" noChangeArrowheads="1"/>
          </p:cNvSpPr>
          <p:nvPr>
            <p:ph type="body"/>
          </p:nvPr>
        </p:nvSpPr>
        <p:spPr bwMode="auto">
          <a:xfrm>
            <a:off x="1062038" y="4349750"/>
            <a:ext cx="4730750" cy="35020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 noProof="0" smtClean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8" charset="0"/>
        <a:ea typeface="+mn-ea"/>
        <a:cs typeface="+mn-cs"/>
      </a:defRPr>
    </a:lvl1pPr>
    <a:lvl2pPr marL="742950" indent="-285750"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8" charset="0"/>
        <a:ea typeface="+mn-ea"/>
        <a:cs typeface="+mn-cs"/>
      </a:defRPr>
    </a:lvl2pPr>
    <a:lvl3pPr marL="1143000" indent="-228600"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8" charset="0"/>
        <a:ea typeface="+mn-ea"/>
        <a:cs typeface="+mn-cs"/>
      </a:defRPr>
    </a:lvl3pPr>
    <a:lvl4pPr marL="1600200" indent="-228600"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8" charset="0"/>
        <a:ea typeface="+mn-ea"/>
        <a:cs typeface="+mn-cs"/>
      </a:defRPr>
    </a:lvl4pPr>
    <a:lvl5pPr marL="2057400" indent="-228600"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ext Box 1"/>
          <p:cNvSpPr txBox="1">
            <a:spLocks noChangeArrowheads="1"/>
          </p:cNvSpPr>
          <p:nvPr/>
        </p:nvSpPr>
        <p:spPr bwMode="auto">
          <a:xfrm>
            <a:off x="1317625" y="877888"/>
            <a:ext cx="4214813" cy="3159125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33795" name="Rectangle 2"/>
          <p:cNvSpPr txBox="1">
            <a:spLocks noChangeArrowheads="1"/>
          </p:cNvSpPr>
          <p:nvPr>
            <p:ph type="body"/>
          </p:nvPr>
        </p:nvSpPr>
        <p:spPr>
          <a:xfrm>
            <a:off x="1062038" y="4349750"/>
            <a:ext cx="4732337" cy="3505200"/>
          </a:xfrm>
          <a:noFill/>
          <a:ln/>
        </p:spPr>
        <p:txBody>
          <a:bodyPr wrap="none" anchor="ctr"/>
          <a:lstStyle/>
          <a:p>
            <a:endParaRPr lang="en-US" dirty="0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Text Box 2"/>
          <p:cNvSpPr txBox="1">
            <a:spLocks noChangeArrowheads="1"/>
          </p:cNvSpPr>
          <p:nvPr/>
        </p:nvSpPr>
        <p:spPr bwMode="auto">
          <a:xfrm>
            <a:off x="1209675" y="693738"/>
            <a:ext cx="4437063" cy="3427412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36867" name="Rectangle 3"/>
          <p:cNvSpPr>
            <a:spLocks noChangeArrowheads="1"/>
          </p:cNvSpPr>
          <p:nvPr>
            <p:ph type="body"/>
          </p:nvPr>
        </p:nvSpPr>
        <p:spPr>
          <a:xfrm>
            <a:off x="685800" y="4341813"/>
            <a:ext cx="5473700" cy="4108450"/>
          </a:xfrm>
          <a:noFill/>
          <a:ln/>
        </p:spPr>
        <p:txBody>
          <a:bodyPr wrap="none" anchor="ctr"/>
          <a:lstStyle/>
          <a:p>
            <a:endParaRPr lang="en-US" dirty="0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Text Box 2"/>
          <p:cNvSpPr txBox="1">
            <a:spLocks noChangeArrowheads="1"/>
          </p:cNvSpPr>
          <p:nvPr/>
        </p:nvSpPr>
        <p:spPr bwMode="auto">
          <a:xfrm>
            <a:off x="1209675" y="693738"/>
            <a:ext cx="4422775" cy="3427412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48131" name="Rectangle 3"/>
          <p:cNvSpPr>
            <a:spLocks noChangeArrowheads="1"/>
          </p:cNvSpPr>
          <p:nvPr>
            <p:ph type="body"/>
          </p:nvPr>
        </p:nvSpPr>
        <p:spPr>
          <a:xfrm>
            <a:off x="685800" y="4341813"/>
            <a:ext cx="5473700" cy="4108450"/>
          </a:xfrm>
          <a:noFill/>
          <a:ln/>
        </p:spPr>
        <p:txBody>
          <a:bodyPr wrap="none" anchor="ctr"/>
          <a:lstStyle/>
          <a:p>
            <a:endParaRPr lang="en-US" dirty="0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Text Box 2"/>
          <p:cNvSpPr txBox="1">
            <a:spLocks noChangeArrowheads="1"/>
          </p:cNvSpPr>
          <p:nvPr/>
        </p:nvSpPr>
        <p:spPr bwMode="auto">
          <a:xfrm>
            <a:off x="1209675" y="693738"/>
            <a:ext cx="4422775" cy="3427412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47107" name="Rectangle 3"/>
          <p:cNvSpPr>
            <a:spLocks noChangeArrowheads="1"/>
          </p:cNvSpPr>
          <p:nvPr>
            <p:ph type="body"/>
          </p:nvPr>
        </p:nvSpPr>
        <p:spPr>
          <a:xfrm>
            <a:off x="685800" y="4341813"/>
            <a:ext cx="5473700" cy="4108450"/>
          </a:xfrm>
          <a:noFill/>
          <a:ln/>
        </p:spPr>
        <p:txBody>
          <a:bodyPr wrap="none" anchor="ctr"/>
          <a:lstStyle/>
          <a:p>
            <a:endParaRPr lang="en-US" dirty="0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ChangeArrowheads="1" noTextEdit="1"/>
          </p:cNvSpPr>
          <p:nvPr>
            <p:ph type="sldImg"/>
          </p:nvPr>
        </p:nvSpPr>
        <p:spPr>
          <a:xfrm>
            <a:off x="1139825" y="693738"/>
            <a:ext cx="4565650" cy="3424237"/>
          </a:xfrm>
          <a:ln/>
        </p:spPr>
      </p:sp>
      <p:sp>
        <p:nvSpPr>
          <p:cNvPr id="49155" name="Rectangle 3"/>
          <p:cNvSpPr>
            <a:spLocks noChangeArrowheads="1"/>
          </p:cNvSpPr>
          <p:nvPr>
            <p:ph type="body" idx="1"/>
          </p:nvPr>
        </p:nvSpPr>
        <p:spPr>
          <a:xfrm>
            <a:off x="685800" y="4341813"/>
            <a:ext cx="5473700" cy="4108450"/>
          </a:xfrm>
          <a:noFill/>
          <a:ln/>
        </p:spPr>
        <p:txBody>
          <a:bodyPr wrap="none" anchor="ctr"/>
          <a:lstStyle/>
          <a:p>
            <a:endParaRPr lang="en-US" dirty="0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Text Box 1"/>
          <p:cNvSpPr txBox="1">
            <a:spLocks noChangeArrowheads="1"/>
          </p:cNvSpPr>
          <p:nvPr/>
        </p:nvSpPr>
        <p:spPr bwMode="auto">
          <a:xfrm>
            <a:off x="1317625" y="877888"/>
            <a:ext cx="4217988" cy="316230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52227" name="Rectangle 2"/>
          <p:cNvSpPr txBox="1">
            <a:spLocks noChangeArrowheads="1"/>
          </p:cNvSpPr>
          <p:nvPr>
            <p:ph type="body"/>
          </p:nvPr>
        </p:nvSpPr>
        <p:spPr>
          <a:xfrm>
            <a:off x="1062038" y="4349750"/>
            <a:ext cx="4732337" cy="3505200"/>
          </a:xfrm>
          <a:noFill/>
          <a:ln/>
        </p:spPr>
        <p:txBody>
          <a:bodyPr wrap="none" anchor="ctr"/>
          <a:lstStyle/>
          <a:p>
            <a:endParaRPr lang="en-US" dirty="0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Text Box 1"/>
          <p:cNvSpPr txBox="1">
            <a:spLocks noChangeArrowheads="1"/>
          </p:cNvSpPr>
          <p:nvPr/>
        </p:nvSpPr>
        <p:spPr bwMode="auto">
          <a:xfrm>
            <a:off x="1317625" y="877888"/>
            <a:ext cx="4217988" cy="316230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52227" name="Rectangle 2"/>
          <p:cNvSpPr txBox="1">
            <a:spLocks noChangeArrowheads="1"/>
          </p:cNvSpPr>
          <p:nvPr>
            <p:ph type="body"/>
          </p:nvPr>
        </p:nvSpPr>
        <p:spPr>
          <a:xfrm>
            <a:off x="1062038" y="4349750"/>
            <a:ext cx="4732337" cy="3505200"/>
          </a:xfrm>
          <a:noFill/>
          <a:ln/>
        </p:spPr>
        <p:txBody>
          <a:bodyPr wrap="none" anchor="ctr"/>
          <a:lstStyle/>
          <a:p>
            <a:endParaRPr lang="en-US" dirty="0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Text Box 1"/>
          <p:cNvSpPr txBox="1">
            <a:spLocks noChangeArrowheads="1"/>
          </p:cNvSpPr>
          <p:nvPr/>
        </p:nvSpPr>
        <p:spPr bwMode="auto">
          <a:xfrm>
            <a:off x="1317625" y="877888"/>
            <a:ext cx="4217988" cy="316230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52227" name="Rectangle 2"/>
          <p:cNvSpPr txBox="1">
            <a:spLocks noChangeArrowheads="1"/>
          </p:cNvSpPr>
          <p:nvPr>
            <p:ph type="body"/>
          </p:nvPr>
        </p:nvSpPr>
        <p:spPr>
          <a:xfrm>
            <a:off x="1062038" y="4349750"/>
            <a:ext cx="4732337" cy="3505200"/>
          </a:xfrm>
          <a:noFill/>
          <a:ln/>
        </p:spPr>
        <p:txBody>
          <a:bodyPr wrap="none" anchor="ctr"/>
          <a:lstStyle/>
          <a:p>
            <a:endParaRPr lang="en-US" dirty="0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Text Box 1"/>
          <p:cNvSpPr txBox="1">
            <a:spLocks noChangeArrowheads="1"/>
          </p:cNvSpPr>
          <p:nvPr/>
        </p:nvSpPr>
        <p:spPr bwMode="auto">
          <a:xfrm>
            <a:off x="1317625" y="877888"/>
            <a:ext cx="4217988" cy="316230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52227" name="Rectangle 2"/>
          <p:cNvSpPr txBox="1">
            <a:spLocks noChangeArrowheads="1"/>
          </p:cNvSpPr>
          <p:nvPr>
            <p:ph type="body"/>
          </p:nvPr>
        </p:nvSpPr>
        <p:spPr>
          <a:xfrm>
            <a:off x="1062038" y="4349750"/>
            <a:ext cx="4732337" cy="3505200"/>
          </a:xfrm>
          <a:noFill/>
          <a:ln/>
        </p:spPr>
        <p:txBody>
          <a:bodyPr wrap="none" anchor="ctr"/>
          <a:lstStyle/>
          <a:p>
            <a:endParaRPr lang="en-US" dirty="0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55650" y="2347913"/>
            <a:ext cx="8569325" cy="162083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12888" y="4283075"/>
            <a:ext cx="7056437" cy="1931988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183438" y="187325"/>
            <a:ext cx="2185987" cy="663575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0713" y="187325"/>
            <a:ext cx="6410325" cy="663575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9163" y="187325"/>
            <a:ext cx="8450262" cy="72707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620713" y="1112838"/>
            <a:ext cx="8270875" cy="5710237"/>
          </a:xfrm>
        </p:spPr>
        <p:txBody>
          <a:bodyPr/>
          <a:lstStyle/>
          <a:p>
            <a:pPr lvl="0"/>
            <a:endParaRPr lang="en-US" noProof="0" dirty="0" smtClean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6925" y="4857750"/>
            <a:ext cx="8567738" cy="15017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96925" y="3203575"/>
            <a:ext cx="8567738" cy="1654175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0713" y="1112838"/>
            <a:ext cx="4059237" cy="571023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32350" y="1112838"/>
            <a:ext cx="4059238" cy="571023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4825" y="303213"/>
            <a:ext cx="9072563" cy="1258887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4825" y="1692275"/>
            <a:ext cx="4452938" cy="7048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4825" y="2397125"/>
            <a:ext cx="4452938" cy="43561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21275" y="1692275"/>
            <a:ext cx="4456113" cy="7048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121275" y="2397125"/>
            <a:ext cx="4456113" cy="43561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4825" y="301625"/>
            <a:ext cx="3316288" cy="127952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41763" y="301625"/>
            <a:ext cx="5635625" cy="6451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4825" y="1581150"/>
            <a:ext cx="3316288" cy="51720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76438" y="5291138"/>
            <a:ext cx="6048375" cy="62547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976438" y="674688"/>
            <a:ext cx="6048375" cy="453707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76438" y="5916613"/>
            <a:ext cx="6048375" cy="88741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18" Type="http://schemas.openxmlformats.org/officeDocument/2006/relationships/image" Target="../media/image5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4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3.png"/><Relationship Id="rId20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wmf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6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4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AutoShape 1"/>
          <p:cNvSpPr>
            <a:spLocks noChangeArrowheads="1"/>
          </p:cNvSpPr>
          <p:nvPr/>
        </p:nvSpPr>
        <p:spPr bwMode="auto">
          <a:xfrm>
            <a:off x="-228600" y="30163"/>
            <a:ext cx="10744200" cy="7742237"/>
          </a:xfrm>
          <a:prstGeom prst="roundRect">
            <a:avLst>
              <a:gd name="adj" fmla="val 2315"/>
            </a:avLst>
          </a:prstGeom>
          <a:solidFill>
            <a:srgbClr val="CCCCCC">
              <a:alpha val="50000"/>
            </a:srgbClr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/>
          </a:p>
        </p:txBody>
      </p:sp>
      <p:sp>
        <p:nvSpPr>
          <p:cNvPr id="1026" name="AutoShape 2"/>
          <p:cNvSpPr>
            <a:spLocks noChangeArrowheads="1"/>
          </p:cNvSpPr>
          <p:nvPr/>
        </p:nvSpPr>
        <p:spPr bwMode="auto">
          <a:xfrm>
            <a:off x="-217488" y="0"/>
            <a:ext cx="10820401" cy="973138"/>
          </a:xfrm>
          <a:prstGeom prst="roundRect">
            <a:avLst>
              <a:gd name="adj" fmla="val 18463"/>
            </a:avLst>
          </a:prstGeom>
          <a:solidFill>
            <a:srgbClr val="003366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/>
          </a:p>
        </p:txBody>
      </p:sp>
      <p:sp>
        <p:nvSpPr>
          <p:cNvPr id="1028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919163" y="187325"/>
            <a:ext cx="8450262" cy="7270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the title text format</a:t>
            </a:r>
          </a:p>
        </p:txBody>
      </p:sp>
      <p:sp>
        <p:nvSpPr>
          <p:cNvPr id="1029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620713" y="1112838"/>
            <a:ext cx="8270875" cy="5710237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the outline text format</a:t>
            </a:r>
          </a:p>
          <a:p>
            <a:pPr lvl="1"/>
            <a:r>
              <a:rPr lang="en-GB" smtClean="0"/>
              <a:t>Second Outline Level</a:t>
            </a:r>
          </a:p>
          <a:p>
            <a:pPr lvl="2"/>
            <a:r>
              <a:rPr lang="en-GB" smtClean="0"/>
              <a:t>Third Outline Level</a:t>
            </a:r>
          </a:p>
          <a:p>
            <a:pPr lvl="3"/>
            <a:r>
              <a:rPr lang="en-GB" smtClean="0"/>
              <a:t>Fourth Outline Level</a:t>
            </a:r>
          </a:p>
          <a:p>
            <a:pPr lvl="4"/>
            <a:r>
              <a:rPr lang="en-GB" smtClean="0"/>
              <a:t>Fifth Outline Level</a:t>
            </a:r>
          </a:p>
          <a:p>
            <a:pPr lvl="4"/>
            <a:r>
              <a:rPr lang="en-GB" smtClean="0"/>
              <a:t>Sixth Outline Level</a:t>
            </a:r>
          </a:p>
          <a:p>
            <a:pPr lvl="4"/>
            <a:r>
              <a:rPr lang="en-GB" smtClean="0"/>
              <a:t>Seventh Outline Level</a:t>
            </a:r>
          </a:p>
          <a:p>
            <a:pPr lvl="4"/>
            <a:r>
              <a:rPr lang="en-GB" smtClean="0"/>
              <a:t>Eighth Outline Level</a:t>
            </a:r>
          </a:p>
          <a:p>
            <a:pPr lvl="4"/>
            <a:r>
              <a:rPr lang="en-GB" smtClean="0"/>
              <a:t>Ninth Outline Level</a:t>
            </a:r>
          </a:p>
        </p:txBody>
      </p:sp>
      <p:sp>
        <p:nvSpPr>
          <p:cNvPr id="2" name="AutoShape 5"/>
          <p:cNvSpPr>
            <a:spLocks noChangeArrowheads="1"/>
          </p:cNvSpPr>
          <p:nvPr/>
        </p:nvSpPr>
        <p:spPr bwMode="auto">
          <a:xfrm>
            <a:off x="8640763" y="7002463"/>
            <a:ext cx="1054100" cy="377825"/>
          </a:xfrm>
          <a:prstGeom prst="roundRect">
            <a:avLst>
              <a:gd name="adj" fmla="val 47477"/>
            </a:avLst>
          </a:prstGeom>
          <a:solidFill>
            <a:srgbClr val="003366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/>
          </a:p>
        </p:txBody>
      </p:sp>
      <p:sp>
        <p:nvSpPr>
          <p:cNvPr id="1030" name="Text Box 6"/>
          <p:cNvSpPr txBox="1">
            <a:spLocks noChangeArrowheads="1"/>
          </p:cNvSpPr>
          <p:nvPr/>
        </p:nvSpPr>
        <p:spPr bwMode="auto">
          <a:xfrm>
            <a:off x="8545513" y="7056438"/>
            <a:ext cx="1163637" cy="2857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0" tIns="0" rIns="0" bIns="0"/>
          <a:lstStyle/>
          <a:p>
            <a:pPr algn="ctr">
              <a:lnSpc>
                <a:spcPct val="93000"/>
              </a:lnSpc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/>
            </a:pPr>
            <a:fld id="{62614BD9-547A-48C5-BF04-3317DD06B9FA}" type="slidenum">
              <a:rPr lang="en-GB" sz="2000">
                <a:solidFill>
                  <a:srgbClr val="E6E6FF"/>
                </a:solidFill>
                <a:latin typeface="Arial" charset="0"/>
              </a:rPr>
              <a:pPr algn="ctr">
                <a:lnSpc>
                  <a:spcPct val="93000"/>
                </a:lnSpc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/>
              </a:pPr>
              <a:t>‹#›</a:t>
            </a:fld>
            <a:endParaRPr lang="en-GB" sz="2000" dirty="0">
              <a:solidFill>
                <a:srgbClr val="E6E6FF"/>
              </a:solidFill>
              <a:latin typeface="Arial" charset="0"/>
            </a:endParaRPr>
          </a:p>
        </p:txBody>
      </p:sp>
      <p:pic>
        <p:nvPicPr>
          <p:cNvPr id="1032" name="Picture 7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0" y="6840538"/>
            <a:ext cx="1828800" cy="685800"/>
          </a:xfrm>
          <a:prstGeom prst="rect">
            <a:avLst/>
          </a:prstGeom>
          <a:solidFill>
            <a:srgbClr val="003366"/>
          </a:solidFill>
          <a:ln w="9525">
            <a:noFill/>
            <a:round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457200" rtl="0" eaLnBrk="0" fontAlgn="base" hangingPunct="0">
        <a:lnSpc>
          <a:spcPct val="138000"/>
        </a:lnSpc>
        <a:spcBef>
          <a:spcPct val="0"/>
        </a:spcBef>
        <a:spcAft>
          <a:spcPct val="0"/>
        </a:spcAft>
        <a:buClr>
          <a:srgbClr val="000000"/>
        </a:buClr>
        <a:buSzPct val="45000"/>
        <a:buFont typeface="Wingdings" pitchFamily="2" charset="2"/>
        <a:defRPr sz="2600" b="1">
          <a:solidFill>
            <a:srgbClr val="FFFFFF"/>
          </a:solidFill>
          <a:latin typeface="+mj-lt"/>
          <a:ea typeface="+mj-ea"/>
          <a:cs typeface="+mj-cs"/>
        </a:defRPr>
      </a:lvl1pPr>
      <a:lvl2pPr algn="l" defTabSz="457200" rtl="0" eaLnBrk="0" fontAlgn="base" hangingPunct="0">
        <a:lnSpc>
          <a:spcPct val="138000"/>
        </a:lnSpc>
        <a:spcBef>
          <a:spcPct val="0"/>
        </a:spcBef>
        <a:spcAft>
          <a:spcPct val="0"/>
        </a:spcAft>
        <a:buClr>
          <a:srgbClr val="000000"/>
        </a:buClr>
        <a:buSzPct val="45000"/>
        <a:buFont typeface="Wingdings" pitchFamily="2" charset="2"/>
        <a:defRPr sz="2600" b="1">
          <a:solidFill>
            <a:srgbClr val="FFFFFF"/>
          </a:solidFill>
          <a:latin typeface="Arial" charset="0"/>
        </a:defRPr>
      </a:lvl2pPr>
      <a:lvl3pPr algn="l" defTabSz="457200" rtl="0" eaLnBrk="0" fontAlgn="base" hangingPunct="0">
        <a:lnSpc>
          <a:spcPct val="138000"/>
        </a:lnSpc>
        <a:spcBef>
          <a:spcPct val="0"/>
        </a:spcBef>
        <a:spcAft>
          <a:spcPct val="0"/>
        </a:spcAft>
        <a:buClr>
          <a:srgbClr val="000000"/>
        </a:buClr>
        <a:buSzPct val="45000"/>
        <a:buFont typeface="Wingdings" pitchFamily="2" charset="2"/>
        <a:defRPr sz="2600" b="1">
          <a:solidFill>
            <a:srgbClr val="FFFFFF"/>
          </a:solidFill>
          <a:latin typeface="Arial" charset="0"/>
        </a:defRPr>
      </a:lvl3pPr>
      <a:lvl4pPr algn="l" defTabSz="457200" rtl="0" eaLnBrk="0" fontAlgn="base" hangingPunct="0">
        <a:lnSpc>
          <a:spcPct val="138000"/>
        </a:lnSpc>
        <a:spcBef>
          <a:spcPct val="0"/>
        </a:spcBef>
        <a:spcAft>
          <a:spcPct val="0"/>
        </a:spcAft>
        <a:buClr>
          <a:srgbClr val="000000"/>
        </a:buClr>
        <a:buSzPct val="45000"/>
        <a:buFont typeface="Wingdings" pitchFamily="2" charset="2"/>
        <a:defRPr sz="2600" b="1">
          <a:solidFill>
            <a:srgbClr val="FFFFFF"/>
          </a:solidFill>
          <a:latin typeface="Arial" charset="0"/>
        </a:defRPr>
      </a:lvl4pPr>
      <a:lvl5pPr algn="l" defTabSz="457200" rtl="0" eaLnBrk="0" fontAlgn="base" hangingPunct="0">
        <a:lnSpc>
          <a:spcPct val="138000"/>
        </a:lnSpc>
        <a:spcBef>
          <a:spcPct val="0"/>
        </a:spcBef>
        <a:spcAft>
          <a:spcPct val="0"/>
        </a:spcAft>
        <a:buClr>
          <a:srgbClr val="000000"/>
        </a:buClr>
        <a:buSzPct val="45000"/>
        <a:buFont typeface="Wingdings" pitchFamily="2" charset="2"/>
        <a:defRPr sz="2600" b="1">
          <a:solidFill>
            <a:srgbClr val="FFFFFF"/>
          </a:solidFill>
          <a:latin typeface="Arial" charset="0"/>
        </a:defRPr>
      </a:lvl5pPr>
      <a:lvl6pPr marL="457200" algn="l" defTabSz="457200" rtl="0" fontAlgn="base" hangingPunct="0">
        <a:lnSpc>
          <a:spcPct val="138000"/>
        </a:lnSpc>
        <a:spcBef>
          <a:spcPct val="0"/>
        </a:spcBef>
        <a:spcAft>
          <a:spcPct val="0"/>
        </a:spcAft>
        <a:buClr>
          <a:srgbClr val="000000"/>
        </a:buClr>
        <a:buSzPct val="45000"/>
        <a:buFont typeface="Wingdings" pitchFamily="2" charset="2"/>
        <a:defRPr sz="2600" b="1">
          <a:solidFill>
            <a:srgbClr val="FFFFFF"/>
          </a:solidFill>
          <a:latin typeface="Arial" charset="0"/>
        </a:defRPr>
      </a:lvl6pPr>
      <a:lvl7pPr marL="914400" algn="l" defTabSz="457200" rtl="0" fontAlgn="base" hangingPunct="0">
        <a:lnSpc>
          <a:spcPct val="138000"/>
        </a:lnSpc>
        <a:spcBef>
          <a:spcPct val="0"/>
        </a:spcBef>
        <a:spcAft>
          <a:spcPct val="0"/>
        </a:spcAft>
        <a:buClr>
          <a:srgbClr val="000000"/>
        </a:buClr>
        <a:buSzPct val="45000"/>
        <a:buFont typeface="Wingdings" pitchFamily="2" charset="2"/>
        <a:defRPr sz="2600" b="1">
          <a:solidFill>
            <a:srgbClr val="FFFFFF"/>
          </a:solidFill>
          <a:latin typeface="Arial" charset="0"/>
        </a:defRPr>
      </a:lvl7pPr>
      <a:lvl8pPr marL="1371600" algn="l" defTabSz="457200" rtl="0" fontAlgn="base" hangingPunct="0">
        <a:lnSpc>
          <a:spcPct val="138000"/>
        </a:lnSpc>
        <a:spcBef>
          <a:spcPct val="0"/>
        </a:spcBef>
        <a:spcAft>
          <a:spcPct val="0"/>
        </a:spcAft>
        <a:buClr>
          <a:srgbClr val="000000"/>
        </a:buClr>
        <a:buSzPct val="45000"/>
        <a:buFont typeface="Wingdings" pitchFamily="2" charset="2"/>
        <a:defRPr sz="2600" b="1">
          <a:solidFill>
            <a:srgbClr val="FFFFFF"/>
          </a:solidFill>
          <a:latin typeface="Arial" charset="0"/>
        </a:defRPr>
      </a:lvl8pPr>
      <a:lvl9pPr marL="1828800" algn="l" defTabSz="457200" rtl="0" fontAlgn="base" hangingPunct="0">
        <a:lnSpc>
          <a:spcPct val="138000"/>
        </a:lnSpc>
        <a:spcBef>
          <a:spcPct val="0"/>
        </a:spcBef>
        <a:spcAft>
          <a:spcPct val="0"/>
        </a:spcAft>
        <a:buClr>
          <a:srgbClr val="000000"/>
        </a:buClr>
        <a:buSzPct val="45000"/>
        <a:buFont typeface="Wingdings" pitchFamily="2" charset="2"/>
        <a:defRPr sz="2600" b="1">
          <a:solidFill>
            <a:srgbClr val="FFFFFF"/>
          </a:solidFill>
          <a:latin typeface="Arial" charset="0"/>
        </a:defRPr>
      </a:lvl9pPr>
    </p:titleStyle>
    <p:bodyStyle>
      <a:lvl1pPr marL="315913" indent="-315913" algn="l" defTabSz="457200" rtl="0" eaLnBrk="0" fontAlgn="base" hangingPunct="0">
        <a:lnSpc>
          <a:spcPct val="138000"/>
        </a:lnSpc>
        <a:spcBef>
          <a:spcPct val="0"/>
        </a:spcBef>
        <a:spcAft>
          <a:spcPts val="575"/>
        </a:spcAft>
        <a:buClr>
          <a:srgbClr val="000000"/>
        </a:buClr>
        <a:buSzPct val="71000"/>
        <a:buFont typeface="StarSymbol" charset="0"/>
        <a:buBlip>
          <a:blip r:embed="rId16"/>
        </a:buBlip>
        <a:defRPr sz="2600">
          <a:solidFill>
            <a:srgbClr val="333333"/>
          </a:solidFill>
          <a:latin typeface="+mn-lt"/>
          <a:ea typeface="+mn-ea"/>
          <a:cs typeface="+mn-cs"/>
        </a:defRPr>
      </a:lvl1pPr>
      <a:lvl2pPr marL="736600" indent="-279400" algn="l" defTabSz="457200" rtl="0" eaLnBrk="0" fontAlgn="base" hangingPunct="0">
        <a:lnSpc>
          <a:spcPct val="138000"/>
        </a:lnSpc>
        <a:spcBef>
          <a:spcPct val="0"/>
        </a:spcBef>
        <a:spcAft>
          <a:spcPts val="575"/>
        </a:spcAft>
        <a:buClr>
          <a:srgbClr val="000000"/>
        </a:buClr>
        <a:buSzPct val="69000"/>
        <a:buFont typeface="StarSymbol" charset="0"/>
        <a:buBlip>
          <a:blip r:embed="rId17"/>
        </a:buBlip>
        <a:defRPr sz="2400">
          <a:solidFill>
            <a:srgbClr val="333333"/>
          </a:solidFill>
          <a:latin typeface="+mn-lt"/>
        </a:defRPr>
      </a:lvl2pPr>
      <a:lvl3pPr marL="1122363" indent="-207963" algn="l" defTabSz="457200" rtl="0" eaLnBrk="0" fontAlgn="base" hangingPunct="0">
        <a:lnSpc>
          <a:spcPct val="138000"/>
        </a:lnSpc>
        <a:spcBef>
          <a:spcPct val="0"/>
        </a:spcBef>
        <a:spcAft>
          <a:spcPts val="288"/>
        </a:spcAft>
        <a:buClr>
          <a:srgbClr val="000000"/>
        </a:buClr>
        <a:buSzPct val="45000"/>
        <a:buFont typeface="StarSymbol" charset="0"/>
        <a:buBlip>
          <a:blip r:embed="rId18"/>
        </a:buBlip>
        <a:defRPr sz="2200">
          <a:solidFill>
            <a:srgbClr val="333333"/>
          </a:solidFill>
          <a:latin typeface="+mn-lt"/>
        </a:defRPr>
      </a:lvl3pPr>
      <a:lvl4pPr marL="1719263" indent="-207963" algn="l" defTabSz="457200" rtl="0" eaLnBrk="0" fontAlgn="base" hangingPunct="0">
        <a:lnSpc>
          <a:spcPct val="138000"/>
        </a:lnSpc>
        <a:spcBef>
          <a:spcPct val="0"/>
        </a:spcBef>
        <a:spcAft>
          <a:spcPts val="575"/>
        </a:spcAft>
        <a:buClr>
          <a:srgbClr val="000000"/>
        </a:buClr>
        <a:buSzPct val="28000"/>
        <a:buFont typeface="StarSymbol" charset="0"/>
        <a:buBlip>
          <a:blip r:embed="rId19"/>
        </a:buBlip>
        <a:defRPr sz="2000">
          <a:solidFill>
            <a:srgbClr val="333333"/>
          </a:solidFill>
          <a:latin typeface="+mn-lt"/>
        </a:defRPr>
      </a:lvl4pPr>
      <a:lvl5pPr marL="2036763" indent="-207963" algn="l" defTabSz="457200" rtl="0" eaLnBrk="0" fontAlgn="base" hangingPunct="0">
        <a:lnSpc>
          <a:spcPct val="138000"/>
        </a:lnSpc>
        <a:spcBef>
          <a:spcPct val="0"/>
        </a:spcBef>
        <a:spcAft>
          <a:spcPts val="288"/>
        </a:spcAft>
        <a:buClr>
          <a:srgbClr val="000000"/>
        </a:buClr>
        <a:buFont typeface="StarSymbol" charset="0"/>
        <a:buBlip>
          <a:blip r:embed="rId20"/>
        </a:buBlip>
        <a:defRPr sz="2000">
          <a:solidFill>
            <a:srgbClr val="333333"/>
          </a:solidFill>
          <a:latin typeface="+mn-lt"/>
        </a:defRPr>
      </a:lvl5pPr>
      <a:lvl6pPr marL="2493963" indent="-207963" algn="l" defTabSz="457200" rtl="0" fontAlgn="base" hangingPunct="0">
        <a:lnSpc>
          <a:spcPct val="138000"/>
        </a:lnSpc>
        <a:spcBef>
          <a:spcPct val="0"/>
        </a:spcBef>
        <a:spcAft>
          <a:spcPts val="288"/>
        </a:spcAft>
        <a:buClr>
          <a:srgbClr val="000000"/>
        </a:buClr>
        <a:buFont typeface="StarSymbol" charset="0"/>
        <a:buBlip>
          <a:blip r:embed="rId20"/>
        </a:buBlip>
        <a:defRPr sz="2000">
          <a:solidFill>
            <a:srgbClr val="333333"/>
          </a:solidFill>
          <a:latin typeface="+mn-lt"/>
        </a:defRPr>
      </a:lvl6pPr>
      <a:lvl7pPr marL="2951163" indent="-207963" algn="l" defTabSz="457200" rtl="0" fontAlgn="base" hangingPunct="0">
        <a:lnSpc>
          <a:spcPct val="138000"/>
        </a:lnSpc>
        <a:spcBef>
          <a:spcPct val="0"/>
        </a:spcBef>
        <a:spcAft>
          <a:spcPts val="288"/>
        </a:spcAft>
        <a:buClr>
          <a:srgbClr val="000000"/>
        </a:buClr>
        <a:buFont typeface="StarSymbol" charset="0"/>
        <a:buBlip>
          <a:blip r:embed="rId20"/>
        </a:buBlip>
        <a:defRPr sz="2000">
          <a:solidFill>
            <a:srgbClr val="333333"/>
          </a:solidFill>
          <a:latin typeface="+mn-lt"/>
        </a:defRPr>
      </a:lvl7pPr>
      <a:lvl8pPr marL="3408363" indent="-207963" algn="l" defTabSz="457200" rtl="0" fontAlgn="base" hangingPunct="0">
        <a:lnSpc>
          <a:spcPct val="138000"/>
        </a:lnSpc>
        <a:spcBef>
          <a:spcPct val="0"/>
        </a:spcBef>
        <a:spcAft>
          <a:spcPts val="288"/>
        </a:spcAft>
        <a:buClr>
          <a:srgbClr val="000000"/>
        </a:buClr>
        <a:buFont typeface="StarSymbol" charset="0"/>
        <a:buBlip>
          <a:blip r:embed="rId20"/>
        </a:buBlip>
        <a:defRPr sz="2000">
          <a:solidFill>
            <a:srgbClr val="333333"/>
          </a:solidFill>
          <a:latin typeface="+mn-lt"/>
        </a:defRPr>
      </a:lvl8pPr>
      <a:lvl9pPr marL="3865563" indent="-207963" algn="l" defTabSz="457200" rtl="0" fontAlgn="base" hangingPunct="0">
        <a:lnSpc>
          <a:spcPct val="138000"/>
        </a:lnSpc>
        <a:spcBef>
          <a:spcPct val="0"/>
        </a:spcBef>
        <a:spcAft>
          <a:spcPts val="288"/>
        </a:spcAft>
        <a:buClr>
          <a:srgbClr val="000000"/>
        </a:buClr>
        <a:buFont typeface="StarSymbol" charset="0"/>
        <a:buBlip>
          <a:blip r:embed="rId20"/>
        </a:buBlip>
        <a:defRPr sz="2000">
          <a:solidFill>
            <a:srgbClr val="333333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ext Box 1"/>
          <p:cNvSpPr txBox="1">
            <a:spLocks noChangeArrowheads="1"/>
          </p:cNvSpPr>
          <p:nvPr/>
        </p:nvSpPr>
        <p:spPr bwMode="auto">
          <a:xfrm>
            <a:off x="919163" y="265113"/>
            <a:ext cx="8453437" cy="685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  <p:pic>
        <p:nvPicPr>
          <p:cNvPr id="2051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217488" y="-182563"/>
            <a:ext cx="10896601" cy="774223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2052" name="Text Box 3"/>
          <p:cNvSpPr txBox="1">
            <a:spLocks noChangeArrowheads="1"/>
          </p:cNvSpPr>
          <p:nvPr/>
        </p:nvSpPr>
        <p:spPr bwMode="auto">
          <a:xfrm>
            <a:off x="0" y="503238"/>
            <a:ext cx="5257800" cy="5715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90000" tIns="45000" rIns="90000" bIns="45000"/>
          <a:lstStyle/>
          <a:p>
            <a:pPr>
              <a:lnSpc>
                <a:spcPct val="116000"/>
              </a:lnSpc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sz="4800" b="1" dirty="0">
                <a:solidFill>
                  <a:srgbClr val="FFFFFF"/>
                </a:solidFill>
                <a:latin typeface="Bitstream Vera Sans" pitchFamily="34" charset="0"/>
              </a:rPr>
              <a:t>Status of GOES </a:t>
            </a:r>
          </a:p>
          <a:p>
            <a:pPr>
              <a:lnSpc>
                <a:spcPct val="116000"/>
              </a:lnSpc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sz="4800" b="1" dirty="0">
                <a:solidFill>
                  <a:srgbClr val="FFFFFF"/>
                </a:solidFill>
                <a:latin typeface="Bitstream Vera Sans" pitchFamily="34" charset="0"/>
              </a:rPr>
              <a:t>Emergency Data </a:t>
            </a:r>
          </a:p>
          <a:p>
            <a:pPr>
              <a:lnSpc>
                <a:spcPct val="116000"/>
              </a:lnSpc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sz="4800" b="1" dirty="0">
                <a:solidFill>
                  <a:srgbClr val="FFFFFF"/>
                </a:solidFill>
                <a:latin typeface="Bitstream Vera Sans" pitchFamily="34" charset="0"/>
              </a:rPr>
              <a:t>Distribution</a:t>
            </a:r>
          </a:p>
          <a:p>
            <a:pPr>
              <a:lnSpc>
                <a:spcPct val="116000"/>
              </a:lnSpc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sz="4800" b="1" dirty="0">
                <a:solidFill>
                  <a:srgbClr val="FFFFFF"/>
                </a:solidFill>
                <a:latin typeface="Bitstream Vera Sans" pitchFamily="34" charset="0"/>
              </a:rPr>
              <a:t>Network(EDDN)</a:t>
            </a:r>
          </a:p>
          <a:p>
            <a:pPr>
              <a:lnSpc>
                <a:spcPct val="116000"/>
              </a:lnSpc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sz="4800" b="1" dirty="0">
                <a:solidFill>
                  <a:srgbClr val="FFFFFF"/>
                </a:solidFill>
                <a:latin typeface="Bitstream Vera Sans" pitchFamily="34" charset="0"/>
              </a:rPr>
              <a:t>at EROS</a:t>
            </a:r>
          </a:p>
          <a:p>
            <a:pPr>
              <a:lnSpc>
                <a:spcPct val="116000"/>
              </a:lnSpc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endParaRPr lang="en-GB" sz="6000" b="1" dirty="0">
              <a:solidFill>
                <a:srgbClr val="FFFFFF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583112" y="6142037"/>
            <a:ext cx="3167855" cy="12447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Dan Schwitalla – USGS</a:t>
            </a:r>
          </a:p>
          <a:p>
            <a:r>
              <a:rPr lang="en-US" sz="1600" dirty="0" smtClean="0"/>
              <a:t>28 October 2009 – TWG Meeting</a:t>
            </a:r>
          </a:p>
          <a:p>
            <a:r>
              <a:rPr lang="en-US" sz="1600" dirty="0" smtClean="0"/>
              <a:t>Chincoteague Island,  VA</a:t>
            </a:r>
            <a:endParaRPr lang="en-US" sz="1600" dirty="0"/>
          </a:p>
        </p:txBody>
      </p:sp>
    </p:spTree>
  </p:cSld>
  <p:clrMapOvr>
    <a:masterClrMapping/>
  </p:clrMapOvr>
  <p:transition spd="med"/>
  <p:timing>
    <p:tnLst>
      <p:par>
        <p:cTn id="1" dur="indefinite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0"/>
            <a:ext cx="9070975" cy="808038"/>
          </a:xfrm>
        </p:spPr>
        <p:txBody>
          <a:bodyPr/>
          <a:lstStyle/>
          <a:p>
            <a:pPr eaLnBrk="1">
              <a:lnSpc>
                <a:spcPct val="98000"/>
              </a:lnSpc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sz="3600" dirty="0" smtClean="0"/>
              <a:t>Basic EDDN System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371600"/>
            <a:ext cx="9070975" cy="5378450"/>
          </a:xfrm>
        </p:spPr>
        <p:txBody>
          <a:bodyPr/>
          <a:lstStyle/>
          <a:p>
            <a:pPr marL="415925" indent="-311150" eaLnBrk="1">
              <a:lnSpc>
                <a:spcPct val="98000"/>
              </a:lnSpc>
              <a:buFont typeface="StarSymbol" charset="0"/>
              <a:buChar char="●"/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r>
              <a:rPr lang="en-GB" sz="3200" dirty="0" smtClean="0"/>
              <a:t>Satellite downlink system with 2 antennas for GOES East and West ( at least 7M )‏ and  one backup antenna</a:t>
            </a:r>
          </a:p>
          <a:p>
            <a:pPr marL="415925" indent="-311150" eaLnBrk="1">
              <a:lnSpc>
                <a:spcPct val="98000"/>
              </a:lnSpc>
              <a:buFont typeface="StarSymbol" charset="0"/>
              <a:buChar char="●"/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r>
              <a:rPr lang="en-GB" sz="3200" dirty="0" smtClean="0"/>
              <a:t>DOMSAT receive system for data from Wallops Island</a:t>
            </a:r>
          </a:p>
          <a:p>
            <a:pPr marL="415925" indent="-311150" eaLnBrk="1">
              <a:lnSpc>
                <a:spcPct val="98000"/>
              </a:lnSpc>
              <a:buFont typeface="StarSymbol" charset="0"/>
              <a:buChar char="●"/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r>
              <a:rPr lang="en-GB" sz="3200" dirty="0" smtClean="0"/>
              <a:t>LRGS systems for acquiring and distributing data.</a:t>
            </a:r>
          </a:p>
          <a:p>
            <a:pPr marL="415925" indent="-311150" eaLnBrk="1">
              <a:lnSpc>
                <a:spcPct val="98000"/>
              </a:lnSpc>
              <a:buFont typeface="StarSymbol" charset="0"/>
              <a:buChar char="●"/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r>
              <a:rPr lang="en-GB" sz="3200" dirty="0" smtClean="0"/>
              <a:t>Web Server for reporting system status.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>
          <a:xfrm>
            <a:off x="919163" y="187325"/>
            <a:ext cx="8448675" cy="728663"/>
          </a:xfrm>
        </p:spPr>
        <p:txBody>
          <a:bodyPr/>
          <a:lstStyle/>
          <a:p>
            <a:pPr eaLnBrk="1">
              <a:lnSpc>
                <a:spcPct val="76000"/>
              </a:lnSpc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dirty="0" smtClean="0"/>
              <a:t>8.1M Antenna at EROS for GOES East</a:t>
            </a:r>
          </a:p>
        </p:txBody>
      </p:sp>
      <p:pic>
        <p:nvPicPr>
          <p:cNvPr id="16387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960438"/>
            <a:ext cx="10374313" cy="58674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</p:spTree>
  </p:cSld>
  <p:clrMapOvr>
    <a:masterClrMapping/>
  </p:clrMapOvr>
  <p:transition spd="med"/>
  <p:timing>
    <p:tnLst>
      <p:par>
        <p:cTn id="1" dur="indefinite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>
          <a:xfrm>
            <a:off x="919163" y="187325"/>
            <a:ext cx="8448675" cy="728663"/>
          </a:xfrm>
        </p:spPr>
        <p:txBody>
          <a:bodyPr/>
          <a:lstStyle/>
          <a:p>
            <a:pPr eaLnBrk="1">
              <a:lnSpc>
                <a:spcPct val="76000"/>
              </a:lnSpc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sz="2800" dirty="0" smtClean="0"/>
              <a:t>Three New Antennas</a:t>
            </a:r>
            <a:br>
              <a:rPr lang="en-GB" sz="2800" dirty="0" smtClean="0"/>
            </a:br>
            <a:r>
              <a:rPr lang="en-GB" sz="2800" dirty="0" smtClean="0"/>
              <a:t>(3.8M backup, 2.4M DOMSAT, 7.5M GOES West)</a:t>
            </a:r>
          </a:p>
        </p:txBody>
      </p:sp>
      <p:pic>
        <p:nvPicPr>
          <p:cNvPr id="1536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960438"/>
            <a:ext cx="10080625" cy="5894387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</p:spTree>
  </p:cSld>
  <p:clrMapOvr>
    <a:masterClrMapping/>
  </p:clrMapOvr>
  <p:transition spd="med"/>
  <p:timing>
    <p:tnLst>
      <p:par>
        <p:cTn id="1" dur="indefinite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>
          <a:xfrm>
            <a:off x="319088" y="0"/>
            <a:ext cx="9058275" cy="1255713"/>
          </a:xfrm>
        </p:spPr>
        <p:txBody>
          <a:bodyPr/>
          <a:lstStyle/>
          <a:p>
            <a:pPr eaLnBrk="1">
              <a:lnSpc>
                <a:spcPct val="74000"/>
              </a:lnSpc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dirty="0" smtClean="0"/>
              <a:t>GOES Receive Equipment at EROS</a:t>
            </a:r>
          </a:p>
        </p:txBody>
      </p:sp>
      <p:pic>
        <p:nvPicPr>
          <p:cNvPr id="1741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1138" y="1036638"/>
            <a:ext cx="9623425" cy="5818187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</p:spTree>
  </p:cSld>
  <p:clrMapOvr>
    <a:masterClrMapping/>
  </p:clrMapOvr>
  <p:transition spd="med"/>
  <p:timing>
    <p:tnLst>
      <p:par>
        <p:cTn id="1" dur="indefinite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1"/>
          <p:cNvSpPr>
            <a:spLocks noGrp="1" noChangeArrowheads="1"/>
          </p:cNvSpPr>
          <p:nvPr>
            <p:ph type="title"/>
          </p:nvPr>
        </p:nvSpPr>
        <p:spPr>
          <a:xfrm>
            <a:off x="1077913" y="198438"/>
            <a:ext cx="8456612" cy="731837"/>
          </a:xfrm>
        </p:spPr>
        <p:txBody>
          <a:bodyPr/>
          <a:lstStyle/>
          <a:p>
            <a:pPr eaLnBrk="1">
              <a:lnSpc>
                <a:spcPct val="81000"/>
              </a:lnSpc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sz="3600" dirty="0" smtClean="0">
                <a:latin typeface="Arial" pitchFamily="34" charset="0"/>
                <a:cs typeface="Arial" pitchFamily="34" charset="0"/>
              </a:rPr>
              <a:t>Annual Maintenance of the EDDN</a:t>
            </a:r>
            <a:endParaRPr lang="en-GB" sz="3600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0483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20713" y="1112838"/>
            <a:ext cx="8277225" cy="5626100"/>
          </a:xfrm>
        </p:spPr>
        <p:txBody>
          <a:bodyPr/>
          <a:lstStyle/>
          <a:p>
            <a:pPr eaLnBrk="1">
              <a:lnSpc>
                <a:spcPct val="81000"/>
              </a:lnSpc>
              <a:spcAft>
                <a:spcPts val="1875"/>
              </a:spcAft>
              <a:buSzTx/>
              <a:buFontTx/>
              <a:buChar char="•"/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r>
              <a:rPr lang="en-GB" sz="3200" dirty="0" smtClean="0">
                <a:latin typeface="Bitstream Vera Sans" pitchFamily="34" charset="0"/>
              </a:rPr>
              <a:t>Maintenance was performed on 14-18 September 2009.</a:t>
            </a:r>
          </a:p>
          <a:p>
            <a:pPr lvl="1" eaLnBrk="1">
              <a:lnSpc>
                <a:spcPct val="81000"/>
              </a:lnSpc>
              <a:spcAft>
                <a:spcPts val="1875"/>
              </a:spcAft>
              <a:buSzTx/>
              <a:buFontTx/>
              <a:buChar char="•"/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r>
              <a:rPr lang="en-GB" sz="2000" dirty="0" smtClean="0">
                <a:latin typeface="Bitstream Vera Sans" pitchFamily="34" charset="0"/>
              </a:rPr>
              <a:t>Antennas were exercised.</a:t>
            </a:r>
          </a:p>
          <a:p>
            <a:pPr lvl="1" eaLnBrk="1">
              <a:lnSpc>
                <a:spcPct val="81000"/>
              </a:lnSpc>
              <a:spcAft>
                <a:spcPts val="1875"/>
              </a:spcAft>
              <a:buSzTx/>
              <a:buFontTx/>
              <a:buChar char="•"/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r>
              <a:rPr lang="en-GB" sz="2000" dirty="0" smtClean="0">
                <a:latin typeface="Bitstream Vera Sans" pitchFamily="34" charset="0"/>
              </a:rPr>
              <a:t>Levels checked</a:t>
            </a:r>
          </a:p>
          <a:p>
            <a:pPr lvl="1" eaLnBrk="1">
              <a:lnSpc>
                <a:spcPct val="81000"/>
              </a:lnSpc>
              <a:spcAft>
                <a:spcPts val="1875"/>
              </a:spcAft>
              <a:buSzTx/>
              <a:buFontTx/>
              <a:buChar char="•"/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r>
              <a:rPr lang="en-GB" sz="2000" dirty="0" smtClean="0">
                <a:latin typeface="Bitstream Vera Sans" pitchFamily="34" charset="0"/>
              </a:rPr>
              <a:t>Dishes cleaned</a:t>
            </a:r>
          </a:p>
          <a:p>
            <a:pPr eaLnBrk="1">
              <a:lnSpc>
                <a:spcPct val="81000"/>
              </a:lnSpc>
              <a:spcAft>
                <a:spcPts val="1875"/>
              </a:spcAft>
              <a:buSzTx/>
              <a:buFontTx/>
              <a:buChar char="•"/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r>
              <a:rPr lang="en-US" sz="3200" dirty="0" smtClean="0"/>
              <a:t>Installed 8 new Quad </a:t>
            </a:r>
            <a:r>
              <a:rPr lang="en-US" sz="3200" i="1" dirty="0" smtClean="0"/>
              <a:t>DigiTrak Demodulator cards.</a:t>
            </a:r>
          </a:p>
          <a:p>
            <a:pPr eaLnBrk="1">
              <a:lnSpc>
                <a:spcPct val="81000"/>
              </a:lnSpc>
              <a:spcAft>
                <a:spcPts val="1875"/>
              </a:spcAft>
              <a:buSzTx/>
              <a:buFontTx/>
              <a:buChar char="•"/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r>
              <a:rPr lang="en-US" sz="3200" dirty="0" smtClean="0"/>
              <a:t>Updated DAMS-NT receive </a:t>
            </a:r>
            <a:r>
              <a:rPr lang="en-US" sz="3200" dirty="0" smtClean="0"/>
              <a:t>system</a:t>
            </a:r>
          </a:p>
          <a:p>
            <a:pPr eaLnBrk="1">
              <a:lnSpc>
                <a:spcPct val="81000"/>
              </a:lnSpc>
              <a:spcAft>
                <a:spcPts val="1875"/>
              </a:spcAft>
              <a:buSzTx/>
              <a:buFontTx/>
              <a:buChar char="•"/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r>
              <a:rPr lang="en-US" sz="3200" dirty="0" smtClean="0"/>
              <a:t>Updated Dual Pilot Control Modules (DPCM)</a:t>
            </a:r>
          </a:p>
          <a:p>
            <a:pPr eaLnBrk="1">
              <a:lnSpc>
                <a:spcPct val="81000"/>
              </a:lnSpc>
              <a:spcAft>
                <a:spcPts val="1875"/>
              </a:spcAft>
              <a:buSzTx/>
              <a:buFontTx/>
              <a:buChar char="•"/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endParaRPr lang="en-US" sz="3200" dirty="0" smtClean="0"/>
          </a:p>
          <a:p>
            <a:pPr eaLnBrk="1">
              <a:lnSpc>
                <a:spcPct val="81000"/>
              </a:lnSpc>
              <a:spcAft>
                <a:spcPts val="1875"/>
              </a:spcAft>
              <a:buSzTx/>
              <a:buFontTx/>
              <a:buChar char="•"/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endParaRPr lang="en-GB" sz="3200" dirty="0" smtClean="0">
              <a:latin typeface="Bitstream Vera Sans" pitchFamily="34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1"/>
          <p:cNvSpPr>
            <a:spLocks noGrp="1" noChangeArrowheads="1"/>
          </p:cNvSpPr>
          <p:nvPr>
            <p:ph type="title"/>
          </p:nvPr>
        </p:nvSpPr>
        <p:spPr>
          <a:xfrm>
            <a:off x="1077913" y="198438"/>
            <a:ext cx="8456612" cy="731837"/>
          </a:xfrm>
        </p:spPr>
        <p:txBody>
          <a:bodyPr/>
          <a:lstStyle/>
          <a:p>
            <a:pPr eaLnBrk="1">
              <a:lnSpc>
                <a:spcPct val="81000"/>
              </a:lnSpc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sz="3600" dirty="0" smtClean="0">
                <a:latin typeface="Arial" pitchFamily="34" charset="0"/>
                <a:cs typeface="Arial" pitchFamily="34" charset="0"/>
              </a:rPr>
              <a:t>Future Enhancements to the  EDDN</a:t>
            </a:r>
            <a:endParaRPr lang="en-GB" sz="3600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0483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96912" y="1493837"/>
            <a:ext cx="8277225" cy="5626100"/>
          </a:xfrm>
        </p:spPr>
        <p:txBody>
          <a:bodyPr/>
          <a:lstStyle/>
          <a:p>
            <a:pPr eaLnBrk="1">
              <a:lnSpc>
                <a:spcPct val="81000"/>
              </a:lnSpc>
              <a:spcAft>
                <a:spcPts val="1875"/>
              </a:spcAft>
              <a:buSzTx/>
              <a:buFontTx/>
              <a:buChar char="•"/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r>
              <a:rPr lang="en-US" sz="3200" dirty="0" smtClean="0"/>
              <a:t>Procuring two data servers to add new capability to the EDDN.</a:t>
            </a:r>
          </a:p>
          <a:p>
            <a:pPr eaLnBrk="1">
              <a:lnSpc>
                <a:spcPct val="81000"/>
              </a:lnSpc>
              <a:spcAft>
                <a:spcPts val="1875"/>
              </a:spcAft>
              <a:buSzTx/>
              <a:buFontTx/>
              <a:buChar char="•"/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r>
              <a:rPr lang="en-US" sz="3200" dirty="0" smtClean="0"/>
              <a:t>New Public Server</a:t>
            </a:r>
          </a:p>
          <a:p>
            <a:pPr lvl="1" eaLnBrk="1">
              <a:lnSpc>
                <a:spcPct val="81000"/>
              </a:lnSpc>
              <a:spcAft>
                <a:spcPts val="1875"/>
              </a:spcAft>
              <a:buSzTx/>
              <a:buFontTx/>
              <a:buChar char="•"/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r>
              <a:rPr lang="en-US" sz="2800" dirty="0" smtClean="0"/>
              <a:t>Web site host</a:t>
            </a:r>
          </a:p>
          <a:p>
            <a:pPr lvl="1" eaLnBrk="1">
              <a:lnSpc>
                <a:spcPct val="81000"/>
              </a:lnSpc>
              <a:spcAft>
                <a:spcPts val="1875"/>
              </a:spcAft>
              <a:buSzTx/>
              <a:buFontTx/>
              <a:buChar char="•"/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r>
              <a:rPr lang="en-US" sz="2800" dirty="0" smtClean="0"/>
              <a:t>National configuration </a:t>
            </a:r>
            <a:r>
              <a:rPr lang="en-US" sz="2800" dirty="0" smtClean="0"/>
              <a:t>d</a:t>
            </a:r>
            <a:r>
              <a:rPr lang="en-US" sz="2800" dirty="0" smtClean="0"/>
              <a:t>atabase</a:t>
            </a:r>
          </a:p>
          <a:p>
            <a:pPr lvl="1" eaLnBrk="1">
              <a:lnSpc>
                <a:spcPct val="81000"/>
              </a:lnSpc>
              <a:spcAft>
                <a:spcPts val="1875"/>
              </a:spcAft>
              <a:buSzTx/>
              <a:buFontTx/>
              <a:buChar char="•"/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r>
              <a:rPr lang="en-US" sz="2800" dirty="0" smtClean="0"/>
              <a:t>Health monitoring</a:t>
            </a:r>
          </a:p>
          <a:p>
            <a:pPr eaLnBrk="1">
              <a:lnSpc>
                <a:spcPct val="81000"/>
              </a:lnSpc>
              <a:spcAft>
                <a:spcPts val="1875"/>
              </a:spcAft>
              <a:buSzTx/>
              <a:buFontTx/>
              <a:buChar char="•"/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r>
              <a:rPr lang="en-US" sz="3200" dirty="0" smtClean="0"/>
              <a:t>New USGS Server</a:t>
            </a:r>
          </a:p>
          <a:p>
            <a:pPr lvl="1" eaLnBrk="1">
              <a:lnSpc>
                <a:spcPct val="81000"/>
              </a:lnSpc>
              <a:spcAft>
                <a:spcPts val="1875"/>
              </a:spcAft>
              <a:buSzTx/>
              <a:buFontTx/>
              <a:buChar char="•"/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r>
              <a:rPr lang="en-US" sz="2800" dirty="0" smtClean="0"/>
              <a:t>One year message storage</a:t>
            </a:r>
          </a:p>
          <a:p>
            <a:pPr lvl="1" eaLnBrk="1">
              <a:lnSpc>
                <a:spcPct val="81000"/>
              </a:lnSpc>
              <a:spcAft>
                <a:spcPts val="1875"/>
              </a:spcAft>
              <a:buSzTx/>
              <a:buFontTx/>
              <a:buChar char="•"/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r>
              <a:rPr lang="en-US" sz="2800" dirty="0" smtClean="0"/>
              <a:t>Message warehouse for the USGS</a:t>
            </a:r>
            <a:endParaRPr lang="en-US" sz="2800" dirty="0" smtClean="0"/>
          </a:p>
          <a:p>
            <a:pPr eaLnBrk="1">
              <a:lnSpc>
                <a:spcPct val="81000"/>
              </a:lnSpc>
              <a:spcAft>
                <a:spcPts val="1875"/>
              </a:spcAft>
              <a:buSzTx/>
              <a:buFontTx/>
              <a:buChar char="•"/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endParaRPr lang="en-GB" sz="3200" dirty="0" smtClean="0">
              <a:latin typeface="Bitstream Vera Sans" pitchFamily="34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1"/>
          <p:cNvSpPr>
            <a:spLocks noGrp="1" noChangeArrowheads="1"/>
          </p:cNvSpPr>
          <p:nvPr>
            <p:ph type="title"/>
          </p:nvPr>
        </p:nvSpPr>
        <p:spPr>
          <a:xfrm>
            <a:off x="1077913" y="198438"/>
            <a:ext cx="8456612" cy="731837"/>
          </a:xfrm>
        </p:spPr>
        <p:txBody>
          <a:bodyPr/>
          <a:lstStyle/>
          <a:p>
            <a:pPr eaLnBrk="1">
              <a:lnSpc>
                <a:spcPct val="81000"/>
              </a:lnSpc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sz="3600" dirty="0" smtClean="0">
                <a:latin typeface="Arial" pitchFamily="34" charset="0"/>
                <a:cs typeface="Arial" pitchFamily="34" charset="0"/>
              </a:rPr>
              <a:t>EDDN LRGS Addressing Changes	</a:t>
            </a:r>
            <a:endParaRPr lang="en-GB" sz="3600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0483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96912" y="1493837"/>
            <a:ext cx="8277225" cy="5626100"/>
          </a:xfrm>
        </p:spPr>
        <p:txBody>
          <a:bodyPr/>
          <a:lstStyle/>
          <a:p>
            <a:pPr eaLnBrk="1">
              <a:lnSpc>
                <a:spcPct val="81000"/>
              </a:lnSpc>
              <a:spcAft>
                <a:spcPts val="1875"/>
              </a:spcAft>
              <a:buSzTx/>
              <a:buFontTx/>
              <a:buChar char="•"/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r>
              <a:rPr lang="en-US" sz="3200" dirty="0" smtClean="0"/>
              <a:t>Currently:</a:t>
            </a:r>
          </a:p>
          <a:p>
            <a:pPr algn="ctr" eaLnBrk="1">
              <a:lnSpc>
                <a:spcPct val="81000"/>
              </a:lnSpc>
              <a:spcAft>
                <a:spcPts val="1875"/>
              </a:spcAft>
              <a:buSzTx/>
              <a:buNone/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r>
              <a:rPr lang="en-US" sz="2800" dirty="0" smtClean="0"/>
              <a:t> </a:t>
            </a:r>
          </a:p>
          <a:p>
            <a:pPr algn="ctr" eaLnBrk="1">
              <a:lnSpc>
                <a:spcPct val="81000"/>
              </a:lnSpc>
              <a:spcAft>
                <a:spcPts val="1875"/>
              </a:spcAft>
              <a:buSzTx/>
              <a:buNone/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r>
              <a:rPr lang="en-US" sz="2800" dirty="0" smtClean="0"/>
              <a:t>eddn.usgs.gov equals lrgseddn1.cr.usgs.gov</a:t>
            </a:r>
            <a:endParaRPr lang="en-GB" sz="3200" dirty="0" smtClean="0">
              <a:latin typeface="Bitstream Vera Sans" pitchFamily="34" charset="0"/>
            </a:endParaRPr>
          </a:p>
          <a:p>
            <a:pPr eaLnBrk="1">
              <a:lnSpc>
                <a:spcPct val="81000"/>
              </a:lnSpc>
              <a:spcAft>
                <a:spcPts val="1875"/>
              </a:spcAft>
              <a:buSzTx/>
              <a:buFontTx/>
              <a:buChar char="•"/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endParaRPr lang="en-GB" sz="3200" dirty="0" smtClean="0">
              <a:latin typeface="Bitstream Vera Sans" pitchFamily="34" charset="0"/>
            </a:endParaRPr>
          </a:p>
          <a:p>
            <a:pPr eaLnBrk="1">
              <a:lnSpc>
                <a:spcPct val="81000"/>
              </a:lnSpc>
              <a:spcAft>
                <a:spcPts val="1875"/>
              </a:spcAft>
              <a:buSzTx/>
              <a:buFontTx/>
              <a:buChar char="•"/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r>
              <a:rPr lang="en-GB" sz="3200" dirty="0" smtClean="0">
                <a:latin typeface="Bitstream Vera Sans" pitchFamily="34" charset="0"/>
              </a:rPr>
              <a:t>Make sure your LRGS clients point to:</a:t>
            </a:r>
          </a:p>
          <a:p>
            <a:pPr algn="ctr" eaLnBrk="1">
              <a:lnSpc>
                <a:spcPct val="81000"/>
              </a:lnSpc>
              <a:spcAft>
                <a:spcPts val="1875"/>
              </a:spcAft>
              <a:buSzTx/>
              <a:buNone/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endParaRPr lang="en-GB" sz="2800" dirty="0" smtClean="0">
              <a:latin typeface="Bitstream Vera Sans" pitchFamily="34" charset="0"/>
            </a:endParaRPr>
          </a:p>
          <a:p>
            <a:pPr algn="ctr" eaLnBrk="1">
              <a:lnSpc>
                <a:spcPct val="81000"/>
              </a:lnSpc>
              <a:spcAft>
                <a:spcPts val="1875"/>
              </a:spcAft>
              <a:buSzTx/>
              <a:buNone/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r>
              <a:rPr lang="en-GB" sz="2800" dirty="0" smtClean="0">
                <a:latin typeface="Bitstream Vera Sans" pitchFamily="34" charset="0"/>
              </a:rPr>
              <a:t>lrgseddn1.cr.usgs.gov</a:t>
            </a:r>
          </a:p>
          <a:p>
            <a:pPr eaLnBrk="1">
              <a:lnSpc>
                <a:spcPct val="81000"/>
              </a:lnSpc>
              <a:spcAft>
                <a:spcPts val="1875"/>
              </a:spcAft>
              <a:buSzTx/>
              <a:buFontTx/>
              <a:buChar char="•"/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endParaRPr lang="en-GB" sz="3200" dirty="0" smtClean="0">
              <a:latin typeface="Bitstream Vera Sans" pitchFamily="34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1"/>
          <p:cNvSpPr>
            <a:spLocks noGrp="1" noChangeArrowheads="1"/>
          </p:cNvSpPr>
          <p:nvPr>
            <p:ph type="title"/>
          </p:nvPr>
        </p:nvSpPr>
        <p:spPr>
          <a:xfrm>
            <a:off x="1077913" y="198438"/>
            <a:ext cx="8456612" cy="731837"/>
          </a:xfrm>
        </p:spPr>
        <p:txBody>
          <a:bodyPr/>
          <a:lstStyle/>
          <a:p>
            <a:pPr eaLnBrk="1">
              <a:lnSpc>
                <a:spcPct val="81000"/>
              </a:lnSpc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sz="3600" dirty="0" smtClean="0">
                <a:latin typeface="Arial" pitchFamily="34" charset="0"/>
                <a:cs typeface="Arial" pitchFamily="34" charset="0"/>
              </a:rPr>
              <a:t>Contact Information	</a:t>
            </a:r>
            <a:endParaRPr lang="en-GB" sz="3600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0483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96912" y="1493837"/>
            <a:ext cx="8277225" cy="5626100"/>
          </a:xfrm>
        </p:spPr>
        <p:txBody>
          <a:bodyPr/>
          <a:lstStyle/>
          <a:p>
            <a:pPr eaLnBrk="1">
              <a:lnSpc>
                <a:spcPct val="81000"/>
              </a:lnSpc>
              <a:spcAft>
                <a:spcPts val="1875"/>
              </a:spcAft>
              <a:buSzTx/>
              <a:buNone/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r>
              <a:rPr lang="en-US" sz="3200" dirty="0" smtClean="0"/>
              <a:t>Dan Schwitalla</a:t>
            </a:r>
          </a:p>
          <a:p>
            <a:pPr eaLnBrk="1">
              <a:lnSpc>
                <a:spcPct val="81000"/>
              </a:lnSpc>
              <a:spcAft>
                <a:spcPts val="1875"/>
              </a:spcAft>
              <a:buSzTx/>
              <a:buNone/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r>
              <a:rPr lang="en-US" sz="3200" dirty="0" smtClean="0">
                <a:latin typeface="Bitstream Vera Sans" pitchFamily="34" charset="0"/>
              </a:rPr>
              <a:t>US Geological Survey</a:t>
            </a:r>
          </a:p>
          <a:p>
            <a:pPr eaLnBrk="1">
              <a:lnSpc>
                <a:spcPct val="81000"/>
              </a:lnSpc>
              <a:spcAft>
                <a:spcPts val="1875"/>
              </a:spcAft>
              <a:buSzTx/>
              <a:buNone/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r>
              <a:rPr lang="en-US" sz="3200" dirty="0" smtClean="0">
                <a:latin typeface="Bitstream Vera Sans" pitchFamily="34" charset="0"/>
              </a:rPr>
              <a:t>Maryland Water Science Center</a:t>
            </a:r>
          </a:p>
          <a:p>
            <a:pPr eaLnBrk="1">
              <a:lnSpc>
                <a:spcPct val="81000"/>
              </a:lnSpc>
              <a:spcAft>
                <a:spcPts val="1875"/>
              </a:spcAft>
              <a:buSzTx/>
              <a:buNone/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r>
              <a:rPr lang="en-US" sz="3200" dirty="0" smtClean="0">
                <a:latin typeface="Bitstream Vera Sans" pitchFamily="34" charset="0"/>
              </a:rPr>
              <a:t>Baltimore, MD</a:t>
            </a:r>
          </a:p>
          <a:p>
            <a:pPr eaLnBrk="1">
              <a:lnSpc>
                <a:spcPct val="81000"/>
              </a:lnSpc>
              <a:spcAft>
                <a:spcPts val="1875"/>
              </a:spcAft>
              <a:buSzTx/>
              <a:buFontTx/>
              <a:buChar char="•"/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endParaRPr lang="en-US" sz="3200" dirty="0" smtClean="0">
              <a:latin typeface="Bitstream Vera Sans" pitchFamily="34" charset="0"/>
            </a:endParaRPr>
          </a:p>
          <a:p>
            <a:pPr eaLnBrk="1">
              <a:lnSpc>
                <a:spcPct val="81000"/>
              </a:lnSpc>
              <a:spcAft>
                <a:spcPts val="1875"/>
              </a:spcAft>
              <a:buSzTx/>
              <a:buNone/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r>
              <a:rPr lang="en-US" sz="3200" dirty="0" smtClean="0">
                <a:latin typeface="Bitstream Vera Sans" pitchFamily="34" charset="0"/>
              </a:rPr>
              <a:t>443-498-5605</a:t>
            </a:r>
          </a:p>
          <a:p>
            <a:pPr eaLnBrk="1">
              <a:lnSpc>
                <a:spcPct val="81000"/>
              </a:lnSpc>
              <a:spcAft>
                <a:spcPts val="1875"/>
              </a:spcAft>
              <a:buSzTx/>
              <a:buNone/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r>
              <a:rPr lang="en-US" sz="3200" dirty="0" smtClean="0">
                <a:latin typeface="Bitstream Vera Sans" pitchFamily="34" charset="0"/>
              </a:rPr>
              <a:t>ddschwit@usgs.gov</a:t>
            </a:r>
            <a:endParaRPr lang="en-GB" sz="2800" dirty="0" smtClean="0">
              <a:latin typeface="Bitstream Vera Sans" pitchFamily="34" charset="0"/>
            </a:endParaRPr>
          </a:p>
          <a:p>
            <a:pPr eaLnBrk="1">
              <a:lnSpc>
                <a:spcPct val="81000"/>
              </a:lnSpc>
              <a:spcAft>
                <a:spcPts val="1875"/>
              </a:spcAft>
              <a:buSzTx/>
              <a:buFontTx/>
              <a:buChar char="•"/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endParaRPr lang="en-GB" sz="3200" dirty="0" smtClean="0">
              <a:latin typeface="Bitstream Vera Sans" pitchFamily="34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0">
          <a:lnSpc>
            <a:spcPct val="138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45000"/>
          <a:buFont typeface="Wingdings" pitchFamily="2" charset="2"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0">
          <a:lnSpc>
            <a:spcPct val="138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45000"/>
          <a:buFont typeface="Wingdings" pitchFamily="2" charset="2"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147</TotalTime>
  <Words>202</Words>
  <Application>Microsoft Office PowerPoint</Application>
  <PresentationFormat>Custom</PresentationFormat>
  <Paragraphs>49</Paragraphs>
  <Slides>9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8" baseType="lpstr">
      <vt:lpstr>Times New Roman</vt:lpstr>
      <vt:lpstr>Wingdings</vt:lpstr>
      <vt:lpstr>Arial</vt:lpstr>
      <vt:lpstr>StarSymbol</vt:lpstr>
      <vt:lpstr>Bitstream Vera Sans</vt:lpstr>
      <vt:lpstr>Luxi Sans</vt:lpstr>
      <vt:lpstr>Lucida Sans Unicode</vt:lpstr>
      <vt:lpstr>Bitstream Vera Serif</vt:lpstr>
      <vt:lpstr>Default Design</vt:lpstr>
      <vt:lpstr>Slide 1</vt:lpstr>
      <vt:lpstr>Basic EDDN System</vt:lpstr>
      <vt:lpstr>8.1M Antenna at EROS for GOES East</vt:lpstr>
      <vt:lpstr>Three New Antennas (3.8M backup, 2.4M DOMSAT, 7.5M GOES West)</vt:lpstr>
      <vt:lpstr>GOES Receive Equipment at EROS</vt:lpstr>
      <vt:lpstr>Annual Maintenance of the EDDN</vt:lpstr>
      <vt:lpstr>Future Enhancements to the  EDDN</vt:lpstr>
      <vt:lpstr>EDDN LRGS Addressing Changes </vt:lpstr>
      <vt:lpstr>Contact Information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DECODES Version 7.3</dc:title>
  <cp:lastModifiedBy>Dan Schwitalla</cp:lastModifiedBy>
  <cp:revision>20</cp:revision>
  <dcterms:modified xsi:type="dcterms:W3CDTF">2009-10-27T13:48:11Z</dcterms:modified>
</cp:coreProperties>
</file>