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080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130" d="100"/>
          <a:sy n="130" d="100"/>
        </p:scale>
        <p:origin x="-18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m18452\My%20Documents\FilesSSht\QP\DCS\UsageData\Comparisons\UsageCompFeb08-Oct09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m18452\My%20Documents\FilesSSht\QP\DCS\UsageData\Comparisons\UsageCompFeb08-Oct0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GOES EAST DCPR </a:t>
            </a:r>
            <a:r>
              <a:rPr lang="en-US" dirty="0" smtClean="0"/>
              <a:t>USAGE PER DAY </a:t>
            </a:r>
            <a:r>
              <a:rPr lang="en-US" dirty="0"/>
              <a:t>BY CHANNEL: Feb</a:t>
            </a:r>
            <a:r>
              <a:rPr lang="en-US" baseline="0" dirty="0"/>
              <a:t> </a:t>
            </a:r>
            <a:r>
              <a:rPr lang="en-US" dirty="0"/>
              <a:t>08 v</a:t>
            </a:r>
            <a:r>
              <a:rPr lang="en-US" baseline="0" dirty="0"/>
              <a:t> Oct 09</a:t>
            </a:r>
            <a:endParaRPr lang="en-US" dirty="0"/>
          </a:p>
        </c:rich>
      </c:tx>
      <c:layout>
        <c:manualLayout>
          <c:xMode val="edge"/>
          <c:yMode val="edge"/>
          <c:x val="0.15184342131861309"/>
          <c:y val="2.9009845980364386E-2"/>
        </c:manualLayout>
      </c:layout>
    </c:title>
    <c:plotArea>
      <c:layout>
        <c:manualLayout>
          <c:layoutTarget val="inner"/>
          <c:xMode val="edge"/>
          <c:yMode val="edge"/>
          <c:x val="7.464696948438751E-2"/>
          <c:y val="9.5673215602589623E-2"/>
          <c:w val="0.8245624662719292"/>
          <c:h val="0.80980944715074465"/>
        </c:manualLayout>
      </c:layout>
      <c:barChart>
        <c:barDir val="col"/>
        <c:grouping val="clustered"/>
        <c:ser>
          <c:idx val="1"/>
          <c:order val="0"/>
          <c:tx>
            <c:strRef>
              <c:f>'G-East'!$B$3</c:f>
              <c:strCache>
                <c:ptCount val="1"/>
                <c:pt idx="0">
                  <c:v>Feb08-100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</c:spPr>
          <c:dPt>
            <c:idx val="15"/>
            <c:spPr>
              <a:solidFill>
                <a:srgbClr val="00B0F0"/>
              </a:solidFill>
              <a:ln w="9525">
                <a:solidFill>
                  <a:srgbClr val="00B0F0"/>
                </a:solidFill>
                <a:prstDash val="solid"/>
              </a:ln>
            </c:spPr>
          </c:dPt>
          <c:dPt>
            <c:idx val="24"/>
            <c:spPr>
              <a:solidFill>
                <a:srgbClr val="00B0F0"/>
              </a:solidFill>
              <a:ln w="12700">
                <a:solidFill>
                  <a:schemeClr val="tx1"/>
                </a:solidFill>
                <a:prstDash val="dash"/>
              </a:ln>
            </c:spPr>
          </c:dPt>
          <c:cat>
            <c:numRef>
              <c:f>'G-East'!$A$6:$A$105</c:f>
              <c:numCache>
                <c:formatCode>General</c:formatCode>
                <c:ptCount val="100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  <c:pt idx="11">
                  <c:v>23</c:v>
                </c:pt>
                <c:pt idx="12">
                  <c:v>25</c:v>
                </c:pt>
                <c:pt idx="13">
                  <c:v>27</c:v>
                </c:pt>
                <c:pt idx="14">
                  <c:v>29</c:v>
                </c:pt>
                <c:pt idx="15">
                  <c:v>31</c:v>
                </c:pt>
                <c:pt idx="16">
                  <c:v>33</c:v>
                </c:pt>
                <c:pt idx="17">
                  <c:v>35</c:v>
                </c:pt>
                <c:pt idx="18">
                  <c:v>37</c:v>
                </c:pt>
                <c:pt idx="19">
                  <c:v>39</c:v>
                </c:pt>
                <c:pt idx="20">
                  <c:v>41</c:v>
                </c:pt>
                <c:pt idx="21">
                  <c:v>43</c:v>
                </c:pt>
                <c:pt idx="22">
                  <c:v>45</c:v>
                </c:pt>
                <c:pt idx="23">
                  <c:v>47</c:v>
                </c:pt>
                <c:pt idx="24">
                  <c:v>49</c:v>
                </c:pt>
                <c:pt idx="25">
                  <c:v>51</c:v>
                </c:pt>
                <c:pt idx="26">
                  <c:v>53</c:v>
                </c:pt>
                <c:pt idx="27">
                  <c:v>55</c:v>
                </c:pt>
                <c:pt idx="28">
                  <c:v>57</c:v>
                </c:pt>
                <c:pt idx="29">
                  <c:v>59</c:v>
                </c:pt>
                <c:pt idx="30">
                  <c:v>61</c:v>
                </c:pt>
                <c:pt idx="31">
                  <c:v>63</c:v>
                </c:pt>
                <c:pt idx="32">
                  <c:v>65</c:v>
                </c:pt>
                <c:pt idx="33">
                  <c:v>67</c:v>
                </c:pt>
                <c:pt idx="34">
                  <c:v>69</c:v>
                </c:pt>
                <c:pt idx="35">
                  <c:v>71</c:v>
                </c:pt>
                <c:pt idx="36">
                  <c:v>73</c:v>
                </c:pt>
                <c:pt idx="37">
                  <c:v>75</c:v>
                </c:pt>
                <c:pt idx="38">
                  <c:v>77</c:v>
                </c:pt>
                <c:pt idx="39">
                  <c:v>79</c:v>
                </c:pt>
                <c:pt idx="40">
                  <c:v>81</c:v>
                </c:pt>
                <c:pt idx="41">
                  <c:v>83</c:v>
                </c:pt>
                <c:pt idx="42">
                  <c:v>85</c:v>
                </c:pt>
                <c:pt idx="43">
                  <c:v>87</c:v>
                </c:pt>
                <c:pt idx="44">
                  <c:v>89</c:v>
                </c:pt>
                <c:pt idx="45">
                  <c:v>91</c:v>
                </c:pt>
                <c:pt idx="46">
                  <c:v>93</c:v>
                </c:pt>
                <c:pt idx="47">
                  <c:v>95</c:v>
                </c:pt>
                <c:pt idx="48">
                  <c:v>97</c:v>
                </c:pt>
                <c:pt idx="49">
                  <c:v>99</c:v>
                </c:pt>
                <c:pt idx="50">
                  <c:v>101</c:v>
                </c:pt>
                <c:pt idx="51">
                  <c:v>103</c:v>
                </c:pt>
                <c:pt idx="52">
                  <c:v>105</c:v>
                </c:pt>
                <c:pt idx="53">
                  <c:v>107</c:v>
                </c:pt>
                <c:pt idx="54">
                  <c:v>109</c:v>
                </c:pt>
                <c:pt idx="55">
                  <c:v>111</c:v>
                </c:pt>
                <c:pt idx="56">
                  <c:v>113</c:v>
                </c:pt>
                <c:pt idx="57">
                  <c:v>115</c:v>
                </c:pt>
                <c:pt idx="58">
                  <c:v>117</c:v>
                </c:pt>
                <c:pt idx="59">
                  <c:v>119</c:v>
                </c:pt>
                <c:pt idx="60">
                  <c:v>121</c:v>
                </c:pt>
                <c:pt idx="61">
                  <c:v>123</c:v>
                </c:pt>
                <c:pt idx="62">
                  <c:v>125</c:v>
                </c:pt>
                <c:pt idx="63">
                  <c:v>127</c:v>
                </c:pt>
                <c:pt idx="64">
                  <c:v>129</c:v>
                </c:pt>
                <c:pt idx="65">
                  <c:v>131</c:v>
                </c:pt>
                <c:pt idx="66">
                  <c:v>133</c:v>
                </c:pt>
                <c:pt idx="67">
                  <c:v>135</c:v>
                </c:pt>
                <c:pt idx="68">
                  <c:v>137</c:v>
                </c:pt>
                <c:pt idx="69">
                  <c:v>139</c:v>
                </c:pt>
                <c:pt idx="70">
                  <c:v>141</c:v>
                </c:pt>
                <c:pt idx="71">
                  <c:v>143</c:v>
                </c:pt>
                <c:pt idx="72">
                  <c:v>145</c:v>
                </c:pt>
                <c:pt idx="73">
                  <c:v>147</c:v>
                </c:pt>
                <c:pt idx="74">
                  <c:v>149</c:v>
                </c:pt>
                <c:pt idx="75">
                  <c:v>151</c:v>
                </c:pt>
                <c:pt idx="76">
                  <c:v>153</c:v>
                </c:pt>
                <c:pt idx="77">
                  <c:v>155</c:v>
                </c:pt>
                <c:pt idx="78">
                  <c:v>157</c:v>
                </c:pt>
                <c:pt idx="79">
                  <c:v>159</c:v>
                </c:pt>
                <c:pt idx="80">
                  <c:v>161</c:v>
                </c:pt>
                <c:pt idx="81">
                  <c:v>163</c:v>
                </c:pt>
                <c:pt idx="82">
                  <c:v>165</c:v>
                </c:pt>
                <c:pt idx="83">
                  <c:v>167</c:v>
                </c:pt>
                <c:pt idx="84">
                  <c:v>169</c:v>
                </c:pt>
                <c:pt idx="85">
                  <c:v>171</c:v>
                </c:pt>
                <c:pt idx="86">
                  <c:v>173</c:v>
                </c:pt>
                <c:pt idx="87">
                  <c:v>175</c:v>
                </c:pt>
                <c:pt idx="88">
                  <c:v>177</c:v>
                </c:pt>
                <c:pt idx="89">
                  <c:v>181</c:v>
                </c:pt>
                <c:pt idx="90">
                  <c:v>185</c:v>
                </c:pt>
                <c:pt idx="91">
                  <c:v>187</c:v>
                </c:pt>
                <c:pt idx="92">
                  <c:v>189</c:v>
                </c:pt>
                <c:pt idx="93">
                  <c:v>191</c:v>
                </c:pt>
                <c:pt idx="94">
                  <c:v>193</c:v>
                </c:pt>
                <c:pt idx="95">
                  <c:v>195</c:v>
                </c:pt>
                <c:pt idx="96">
                  <c:v>197</c:v>
                </c:pt>
                <c:pt idx="97">
                  <c:v>199</c:v>
                </c:pt>
                <c:pt idx="98">
                  <c:v>203</c:v>
                </c:pt>
                <c:pt idx="99">
                  <c:v>215</c:v>
                </c:pt>
              </c:numCache>
            </c:numRef>
          </c:cat>
          <c:val>
            <c:numRef>
              <c:f>'G-East'!$B$6:$B$105</c:f>
              <c:numCache>
                <c:formatCode>0</c:formatCode>
                <c:ptCount val="100"/>
                <c:pt idx="0">
                  <c:v>78.841999769210844</c:v>
                </c:pt>
                <c:pt idx="1">
                  <c:v>15907.725990295408</c:v>
                </c:pt>
                <c:pt idx="2">
                  <c:v>11216.474998950956</c:v>
                </c:pt>
                <c:pt idx="3">
                  <c:v>5357.5040082931519</c:v>
                </c:pt>
                <c:pt idx="4">
                  <c:v>11393.777009725571</c:v>
                </c:pt>
                <c:pt idx="5">
                  <c:v>13631.161004066467</c:v>
                </c:pt>
                <c:pt idx="6">
                  <c:v>13219.228000164032</c:v>
                </c:pt>
                <c:pt idx="7">
                  <c:v>10330.689995765684</c:v>
                </c:pt>
                <c:pt idx="8">
                  <c:v>12316.86400449276</c:v>
                </c:pt>
                <c:pt idx="9">
                  <c:v>13428.607032299042</c:v>
                </c:pt>
                <c:pt idx="10">
                  <c:v>17277.232012987133</c:v>
                </c:pt>
                <c:pt idx="11">
                  <c:v>16110.766005992889</c:v>
                </c:pt>
                <c:pt idx="12">
                  <c:v>27484.562984704975</c:v>
                </c:pt>
                <c:pt idx="13">
                  <c:v>40888.303912162781</c:v>
                </c:pt>
                <c:pt idx="14">
                  <c:v>28938.855009555817</c:v>
                </c:pt>
                <c:pt idx="15">
                  <c:v>28555.171037673947</c:v>
                </c:pt>
                <c:pt idx="16">
                  <c:v>21594.588986873627</c:v>
                </c:pt>
                <c:pt idx="17">
                  <c:v>8708.9430031776428</c:v>
                </c:pt>
                <c:pt idx="18">
                  <c:v>14528.369016647335</c:v>
                </c:pt>
                <c:pt idx="19">
                  <c:v>25741.3630335331</c:v>
                </c:pt>
                <c:pt idx="20">
                  <c:v>11414.413987159731</c:v>
                </c:pt>
                <c:pt idx="21">
                  <c:v>14394.250999689099</c:v>
                </c:pt>
                <c:pt idx="22">
                  <c:v>14890.609008789064</c:v>
                </c:pt>
                <c:pt idx="23">
                  <c:v>12752.506978988646</c:v>
                </c:pt>
                <c:pt idx="24">
                  <c:v>16517.264982223518</c:v>
                </c:pt>
                <c:pt idx="25">
                  <c:v>8082.4480080604544</c:v>
                </c:pt>
                <c:pt idx="26">
                  <c:v>24325.346997022629</c:v>
                </c:pt>
                <c:pt idx="27">
                  <c:v>10930.430985450745</c:v>
                </c:pt>
                <c:pt idx="28">
                  <c:v>9471.9799814224225</c:v>
                </c:pt>
                <c:pt idx="29">
                  <c:v>16583.118026733395</c:v>
                </c:pt>
                <c:pt idx="30">
                  <c:v>9446.5850141048431</c:v>
                </c:pt>
                <c:pt idx="31">
                  <c:v>22097.352985858917</c:v>
                </c:pt>
                <c:pt idx="33">
                  <c:v>9366.7729789018649</c:v>
                </c:pt>
                <c:pt idx="34">
                  <c:v>17410.734980583191</c:v>
                </c:pt>
                <c:pt idx="35">
                  <c:v>7176.2020231485376</c:v>
                </c:pt>
                <c:pt idx="36">
                  <c:v>22429.509003162384</c:v>
                </c:pt>
                <c:pt idx="37">
                  <c:v>11750.382005929947</c:v>
                </c:pt>
                <c:pt idx="38">
                  <c:v>24921.101021766663</c:v>
                </c:pt>
                <c:pt idx="39">
                  <c:v>6279.0340042114258</c:v>
                </c:pt>
                <c:pt idx="40">
                  <c:v>10503.374984979628</c:v>
                </c:pt>
                <c:pt idx="41">
                  <c:v>14466.951997756956</c:v>
                </c:pt>
                <c:pt idx="42">
                  <c:v>21348.367964744568</c:v>
                </c:pt>
                <c:pt idx="43">
                  <c:v>23813.925018548962</c:v>
                </c:pt>
                <c:pt idx="44">
                  <c:v>18079.963016748428</c:v>
                </c:pt>
                <c:pt idx="45">
                  <c:v>5906.0660171508798</c:v>
                </c:pt>
                <c:pt idx="46">
                  <c:v>13830.309997081755</c:v>
                </c:pt>
                <c:pt idx="48">
                  <c:v>15286.475016236305</c:v>
                </c:pt>
                <c:pt idx="49">
                  <c:v>0</c:v>
                </c:pt>
                <c:pt idx="50">
                  <c:v>0</c:v>
                </c:pt>
                <c:pt idx="51">
                  <c:v>9050.9340329170227</c:v>
                </c:pt>
                <c:pt idx="54">
                  <c:v>22879.123005747795</c:v>
                </c:pt>
                <c:pt idx="55">
                  <c:v>16886.783964395519</c:v>
                </c:pt>
                <c:pt idx="56">
                  <c:v>10983.233985185625</c:v>
                </c:pt>
                <c:pt idx="57">
                  <c:v>4793.5570156574249</c:v>
                </c:pt>
                <c:pt idx="58">
                  <c:v>3452.349999427795</c:v>
                </c:pt>
                <c:pt idx="59">
                  <c:v>448.34399509429926</c:v>
                </c:pt>
                <c:pt idx="60">
                  <c:v>1442.5710026025772</c:v>
                </c:pt>
                <c:pt idx="61">
                  <c:v>319.99799966812128</c:v>
                </c:pt>
                <c:pt idx="62">
                  <c:v>7879.7009791135797</c:v>
                </c:pt>
                <c:pt idx="63">
                  <c:v>8719.5490043163318</c:v>
                </c:pt>
                <c:pt idx="64">
                  <c:v>4289.0799893140784</c:v>
                </c:pt>
                <c:pt idx="65">
                  <c:v>20197.573993563659</c:v>
                </c:pt>
                <c:pt idx="66">
                  <c:v>2477.2450021505356</c:v>
                </c:pt>
                <c:pt idx="67">
                  <c:v>6703.2410044670123</c:v>
                </c:pt>
                <c:pt idx="75">
                  <c:v>784.15899521112453</c:v>
                </c:pt>
              </c:numCache>
            </c:numRef>
          </c:val>
        </c:ser>
        <c:ser>
          <c:idx val="2"/>
          <c:order val="1"/>
          <c:tx>
            <c:strRef>
              <c:f>'G-East'!$C$3</c:f>
              <c:strCache>
                <c:ptCount val="1"/>
                <c:pt idx="0">
                  <c:v>Feb08-300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</c:spPr>
          <c:cat>
            <c:numRef>
              <c:f>'G-East'!$A$6:$A$105</c:f>
              <c:numCache>
                <c:formatCode>General</c:formatCode>
                <c:ptCount val="100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  <c:pt idx="11">
                  <c:v>23</c:v>
                </c:pt>
                <c:pt idx="12">
                  <c:v>25</c:v>
                </c:pt>
                <c:pt idx="13">
                  <c:v>27</c:v>
                </c:pt>
                <c:pt idx="14">
                  <c:v>29</c:v>
                </c:pt>
                <c:pt idx="15">
                  <c:v>31</c:v>
                </c:pt>
                <c:pt idx="16">
                  <c:v>33</c:v>
                </c:pt>
                <c:pt idx="17">
                  <c:v>35</c:v>
                </c:pt>
                <c:pt idx="18">
                  <c:v>37</c:v>
                </c:pt>
                <c:pt idx="19">
                  <c:v>39</c:v>
                </c:pt>
                <c:pt idx="20">
                  <c:v>41</c:v>
                </c:pt>
                <c:pt idx="21">
                  <c:v>43</c:v>
                </c:pt>
                <c:pt idx="22">
                  <c:v>45</c:v>
                </c:pt>
                <c:pt idx="23">
                  <c:v>47</c:v>
                </c:pt>
                <c:pt idx="24">
                  <c:v>49</c:v>
                </c:pt>
                <c:pt idx="25">
                  <c:v>51</c:v>
                </c:pt>
                <c:pt idx="26">
                  <c:v>53</c:v>
                </c:pt>
                <c:pt idx="27">
                  <c:v>55</c:v>
                </c:pt>
                <c:pt idx="28">
                  <c:v>57</c:v>
                </c:pt>
                <c:pt idx="29">
                  <c:v>59</c:v>
                </c:pt>
                <c:pt idx="30">
                  <c:v>61</c:v>
                </c:pt>
                <c:pt idx="31">
                  <c:v>63</c:v>
                </c:pt>
                <c:pt idx="32">
                  <c:v>65</c:v>
                </c:pt>
                <c:pt idx="33">
                  <c:v>67</c:v>
                </c:pt>
                <c:pt idx="34">
                  <c:v>69</c:v>
                </c:pt>
                <c:pt idx="35">
                  <c:v>71</c:v>
                </c:pt>
                <c:pt idx="36">
                  <c:v>73</c:v>
                </c:pt>
                <c:pt idx="37">
                  <c:v>75</c:v>
                </c:pt>
                <c:pt idx="38">
                  <c:v>77</c:v>
                </c:pt>
                <c:pt idx="39">
                  <c:v>79</c:v>
                </c:pt>
                <c:pt idx="40">
                  <c:v>81</c:v>
                </c:pt>
                <c:pt idx="41">
                  <c:v>83</c:v>
                </c:pt>
                <c:pt idx="42">
                  <c:v>85</c:v>
                </c:pt>
                <c:pt idx="43">
                  <c:v>87</c:v>
                </c:pt>
                <c:pt idx="44">
                  <c:v>89</c:v>
                </c:pt>
                <c:pt idx="45">
                  <c:v>91</c:v>
                </c:pt>
                <c:pt idx="46">
                  <c:v>93</c:v>
                </c:pt>
                <c:pt idx="47">
                  <c:v>95</c:v>
                </c:pt>
                <c:pt idx="48">
                  <c:v>97</c:v>
                </c:pt>
                <c:pt idx="49">
                  <c:v>99</c:v>
                </c:pt>
                <c:pt idx="50">
                  <c:v>101</c:v>
                </c:pt>
                <c:pt idx="51">
                  <c:v>103</c:v>
                </c:pt>
                <c:pt idx="52">
                  <c:v>105</c:v>
                </c:pt>
                <c:pt idx="53">
                  <c:v>107</c:v>
                </c:pt>
                <c:pt idx="54">
                  <c:v>109</c:v>
                </c:pt>
                <c:pt idx="55">
                  <c:v>111</c:v>
                </c:pt>
                <c:pt idx="56">
                  <c:v>113</c:v>
                </c:pt>
                <c:pt idx="57">
                  <c:v>115</c:v>
                </c:pt>
                <c:pt idx="58">
                  <c:v>117</c:v>
                </c:pt>
                <c:pt idx="59">
                  <c:v>119</c:v>
                </c:pt>
                <c:pt idx="60">
                  <c:v>121</c:v>
                </c:pt>
                <c:pt idx="61">
                  <c:v>123</c:v>
                </c:pt>
                <c:pt idx="62">
                  <c:v>125</c:v>
                </c:pt>
                <c:pt idx="63">
                  <c:v>127</c:v>
                </c:pt>
                <c:pt idx="64">
                  <c:v>129</c:v>
                </c:pt>
                <c:pt idx="65">
                  <c:v>131</c:v>
                </c:pt>
                <c:pt idx="66">
                  <c:v>133</c:v>
                </c:pt>
                <c:pt idx="67">
                  <c:v>135</c:v>
                </c:pt>
                <c:pt idx="68">
                  <c:v>137</c:v>
                </c:pt>
                <c:pt idx="69">
                  <c:v>139</c:v>
                </c:pt>
                <c:pt idx="70">
                  <c:v>141</c:v>
                </c:pt>
                <c:pt idx="71">
                  <c:v>143</c:v>
                </c:pt>
                <c:pt idx="72">
                  <c:v>145</c:v>
                </c:pt>
                <c:pt idx="73">
                  <c:v>147</c:v>
                </c:pt>
                <c:pt idx="74">
                  <c:v>149</c:v>
                </c:pt>
                <c:pt idx="75">
                  <c:v>151</c:v>
                </c:pt>
                <c:pt idx="76">
                  <c:v>153</c:v>
                </c:pt>
                <c:pt idx="77">
                  <c:v>155</c:v>
                </c:pt>
                <c:pt idx="78">
                  <c:v>157</c:v>
                </c:pt>
                <c:pt idx="79">
                  <c:v>159</c:v>
                </c:pt>
                <c:pt idx="80">
                  <c:v>161</c:v>
                </c:pt>
                <c:pt idx="81">
                  <c:v>163</c:v>
                </c:pt>
                <c:pt idx="82">
                  <c:v>165</c:v>
                </c:pt>
                <c:pt idx="83">
                  <c:v>167</c:v>
                </c:pt>
                <c:pt idx="84">
                  <c:v>169</c:v>
                </c:pt>
                <c:pt idx="85">
                  <c:v>171</c:v>
                </c:pt>
                <c:pt idx="86">
                  <c:v>173</c:v>
                </c:pt>
                <c:pt idx="87">
                  <c:v>175</c:v>
                </c:pt>
                <c:pt idx="88">
                  <c:v>177</c:v>
                </c:pt>
                <c:pt idx="89">
                  <c:v>181</c:v>
                </c:pt>
                <c:pt idx="90">
                  <c:v>185</c:v>
                </c:pt>
                <c:pt idx="91">
                  <c:v>187</c:v>
                </c:pt>
                <c:pt idx="92">
                  <c:v>189</c:v>
                </c:pt>
                <c:pt idx="93">
                  <c:v>191</c:v>
                </c:pt>
                <c:pt idx="94">
                  <c:v>193</c:v>
                </c:pt>
                <c:pt idx="95">
                  <c:v>195</c:v>
                </c:pt>
                <c:pt idx="96">
                  <c:v>197</c:v>
                </c:pt>
                <c:pt idx="97">
                  <c:v>199</c:v>
                </c:pt>
                <c:pt idx="98">
                  <c:v>203</c:v>
                </c:pt>
                <c:pt idx="99">
                  <c:v>215</c:v>
                </c:pt>
              </c:numCache>
            </c:numRef>
          </c:cat>
          <c:val>
            <c:numRef>
              <c:f>'G-East'!$C$6:$C$105</c:f>
              <c:numCache>
                <c:formatCode>General</c:formatCode>
                <c:ptCount val="100"/>
                <c:pt idx="24">
                  <c:v>0</c:v>
                </c:pt>
                <c:pt idx="32" formatCode="0">
                  <c:v>10619.982005357742</c:v>
                </c:pt>
                <c:pt idx="47" formatCode="0">
                  <c:v>2533.505996882916</c:v>
                </c:pt>
                <c:pt idx="52" formatCode="0">
                  <c:v>2128.4529981613159</c:v>
                </c:pt>
                <c:pt idx="53" formatCode="0">
                  <c:v>23642.078987360001</c:v>
                </c:pt>
                <c:pt idx="68" formatCode="0">
                  <c:v>643.62899494171154</c:v>
                </c:pt>
                <c:pt idx="69" formatCode="0">
                  <c:v>30013.875023603439</c:v>
                </c:pt>
                <c:pt idx="70" formatCode="0">
                  <c:v>24291.097976803776</c:v>
                </c:pt>
                <c:pt idx="71" formatCode="0">
                  <c:v>16460.999989748001</c:v>
                </c:pt>
                <c:pt idx="72" formatCode="0">
                  <c:v>19652.493027687073</c:v>
                </c:pt>
                <c:pt idx="73" formatCode="0">
                  <c:v>37085.235001265995</c:v>
                </c:pt>
                <c:pt idx="74" formatCode="0">
                  <c:v>32664.613973140713</c:v>
                </c:pt>
                <c:pt idx="76" formatCode="0">
                  <c:v>29082.448979854584</c:v>
                </c:pt>
                <c:pt idx="77" formatCode="0">
                  <c:v>32378.169016063213</c:v>
                </c:pt>
                <c:pt idx="78" formatCode="0">
                  <c:v>28553.775944113731</c:v>
                </c:pt>
                <c:pt idx="79" formatCode="0">
                  <c:v>38272.533014655106</c:v>
                </c:pt>
                <c:pt idx="80" formatCode="0">
                  <c:v>17959.209982454777</c:v>
                </c:pt>
                <c:pt idx="81" formatCode="0">
                  <c:v>30702.886974096298</c:v>
                </c:pt>
                <c:pt idx="82" formatCode="0">
                  <c:v>31750.936945617199</c:v>
                </c:pt>
                <c:pt idx="83" formatCode="0">
                  <c:v>15471.330998003483</c:v>
                </c:pt>
                <c:pt idx="84" formatCode="0">
                  <c:v>16147.67302799225</c:v>
                </c:pt>
                <c:pt idx="85" formatCode="0">
                  <c:v>15057.204007685184</c:v>
                </c:pt>
                <c:pt idx="86" formatCode="0">
                  <c:v>19460.050031661987</c:v>
                </c:pt>
                <c:pt idx="87" formatCode="0">
                  <c:v>13703.407976388929</c:v>
                </c:pt>
                <c:pt idx="88" formatCode="0">
                  <c:v>16223.782012462616</c:v>
                </c:pt>
                <c:pt idx="95" formatCode="0">
                  <c:v>1313.4860138893127</c:v>
                </c:pt>
              </c:numCache>
            </c:numRef>
          </c:val>
        </c:ser>
        <c:ser>
          <c:idx val="3"/>
          <c:order val="2"/>
          <c:tx>
            <c:strRef>
              <c:f>'G-East'!$D$3</c:f>
              <c:strCache>
                <c:ptCount val="1"/>
                <c:pt idx="0">
                  <c:v>Feb08-1200</c:v>
                </c:pt>
              </c:strCache>
            </c:strRef>
          </c:tx>
          <c:spPr>
            <a:solidFill>
              <a:srgbClr val="3333CC"/>
            </a:solidFill>
            <a:ln>
              <a:solidFill>
                <a:srgbClr val="3333CC"/>
              </a:solidFill>
            </a:ln>
          </c:spPr>
          <c:cat>
            <c:numRef>
              <c:f>'G-East'!$A$6:$A$105</c:f>
              <c:numCache>
                <c:formatCode>General</c:formatCode>
                <c:ptCount val="100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  <c:pt idx="11">
                  <c:v>23</c:v>
                </c:pt>
                <c:pt idx="12">
                  <c:v>25</c:v>
                </c:pt>
                <c:pt idx="13">
                  <c:v>27</c:v>
                </c:pt>
                <c:pt idx="14">
                  <c:v>29</c:v>
                </c:pt>
                <c:pt idx="15">
                  <c:v>31</c:v>
                </c:pt>
                <c:pt idx="16">
                  <c:v>33</c:v>
                </c:pt>
                <c:pt idx="17">
                  <c:v>35</c:v>
                </c:pt>
                <c:pt idx="18">
                  <c:v>37</c:v>
                </c:pt>
                <c:pt idx="19">
                  <c:v>39</c:v>
                </c:pt>
                <c:pt idx="20">
                  <c:v>41</c:v>
                </c:pt>
                <c:pt idx="21">
                  <c:v>43</c:v>
                </c:pt>
                <c:pt idx="22">
                  <c:v>45</c:v>
                </c:pt>
                <c:pt idx="23">
                  <c:v>47</c:v>
                </c:pt>
                <c:pt idx="24">
                  <c:v>49</c:v>
                </c:pt>
                <c:pt idx="25">
                  <c:v>51</c:v>
                </c:pt>
                <c:pt idx="26">
                  <c:v>53</c:v>
                </c:pt>
                <c:pt idx="27">
                  <c:v>55</c:v>
                </c:pt>
                <c:pt idx="28">
                  <c:v>57</c:v>
                </c:pt>
                <c:pt idx="29">
                  <c:v>59</c:v>
                </c:pt>
                <c:pt idx="30">
                  <c:v>61</c:v>
                </c:pt>
                <c:pt idx="31">
                  <c:v>63</c:v>
                </c:pt>
                <c:pt idx="32">
                  <c:v>65</c:v>
                </c:pt>
                <c:pt idx="33">
                  <c:v>67</c:v>
                </c:pt>
                <c:pt idx="34">
                  <c:v>69</c:v>
                </c:pt>
                <c:pt idx="35">
                  <c:v>71</c:v>
                </c:pt>
                <c:pt idx="36">
                  <c:v>73</c:v>
                </c:pt>
                <c:pt idx="37">
                  <c:v>75</c:v>
                </c:pt>
                <c:pt idx="38">
                  <c:v>77</c:v>
                </c:pt>
                <c:pt idx="39">
                  <c:v>79</c:v>
                </c:pt>
                <c:pt idx="40">
                  <c:v>81</c:v>
                </c:pt>
                <c:pt idx="41">
                  <c:v>83</c:v>
                </c:pt>
                <c:pt idx="42">
                  <c:v>85</c:v>
                </c:pt>
                <c:pt idx="43">
                  <c:v>87</c:v>
                </c:pt>
                <c:pt idx="44">
                  <c:v>89</c:v>
                </c:pt>
                <c:pt idx="45">
                  <c:v>91</c:v>
                </c:pt>
                <c:pt idx="46">
                  <c:v>93</c:v>
                </c:pt>
                <c:pt idx="47">
                  <c:v>95</c:v>
                </c:pt>
                <c:pt idx="48">
                  <c:v>97</c:v>
                </c:pt>
                <c:pt idx="49">
                  <c:v>99</c:v>
                </c:pt>
                <c:pt idx="50">
                  <c:v>101</c:v>
                </c:pt>
                <c:pt idx="51">
                  <c:v>103</c:v>
                </c:pt>
                <c:pt idx="52">
                  <c:v>105</c:v>
                </c:pt>
                <c:pt idx="53">
                  <c:v>107</c:v>
                </c:pt>
                <c:pt idx="54">
                  <c:v>109</c:v>
                </c:pt>
                <c:pt idx="55">
                  <c:v>111</c:v>
                </c:pt>
                <c:pt idx="56">
                  <c:v>113</c:v>
                </c:pt>
                <c:pt idx="57">
                  <c:v>115</c:v>
                </c:pt>
                <c:pt idx="58">
                  <c:v>117</c:v>
                </c:pt>
                <c:pt idx="59">
                  <c:v>119</c:v>
                </c:pt>
                <c:pt idx="60">
                  <c:v>121</c:v>
                </c:pt>
                <c:pt idx="61">
                  <c:v>123</c:v>
                </c:pt>
                <c:pt idx="62">
                  <c:v>125</c:v>
                </c:pt>
                <c:pt idx="63">
                  <c:v>127</c:v>
                </c:pt>
                <c:pt idx="64">
                  <c:v>129</c:v>
                </c:pt>
                <c:pt idx="65">
                  <c:v>131</c:v>
                </c:pt>
                <c:pt idx="66">
                  <c:v>133</c:v>
                </c:pt>
                <c:pt idx="67">
                  <c:v>135</c:v>
                </c:pt>
                <c:pt idx="68">
                  <c:v>137</c:v>
                </c:pt>
                <c:pt idx="69">
                  <c:v>139</c:v>
                </c:pt>
                <c:pt idx="70">
                  <c:v>141</c:v>
                </c:pt>
                <c:pt idx="71">
                  <c:v>143</c:v>
                </c:pt>
                <c:pt idx="72">
                  <c:v>145</c:v>
                </c:pt>
                <c:pt idx="73">
                  <c:v>147</c:v>
                </c:pt>
                <c:pt idx="74">
                  <c:v>149</c:v>
                </c:pt>
                <c:pt idx="75">
                  <c:v>151</c:v>
                </c:pt>
                <c:pt idx="76">
                  <c:v>153</c:v>
                </c:pt>
                <c:pt idx="77">
                  <c:v>155</c:v>
                </c:pt>
                <c:pt idx="78">
                  <c:v>157</c:v>
                </c:pt>
                <c:pt idx="79">
                  <c:v>159</c:v>
                </c:pt>
                <c:pt idx="80">
                  <c:v>161</c:v>
                </c:pt>
                <c:pt idx="81">
                  <c:v>163</c:v>
                </c:pt>
                <c:pt idx="82">
                  <c:v>165</c:v>
                </c:pt>
                <c:pt idx="83">
                  <c:v>167</c:v>
                </c:pt>
                <c:pt idx="84">
                  <c:v>169</c:v>
                </c:pt>
                <c:pt idx="85">
                  <c:v>171</c:v>
                </c:pt>
                <c:pt idx="86">
                  <c:v>173</c:v>
                </c:pt>
                <c:pt idx="87">
                  <c:v>175</c:v>
                </c:pt>
                <c:pt idx="88">
                  <c:v>177</c:v>
                </c:pt>
                <c:pt idx="89">
                  <c:v>181</c:v>
                </c:pt>
                <c:pt idx="90">
                  <c:v>185</c:v>
                </c:pt>
                <c:pt idx="91">
                  <c:v>187</c:v>
                </c:pt>
                <c:pt idx="92">
                  <c:v>189</c:v>
                </c:pt>
                <c:pt idx="93">
                  <c:v>191</c:v>
                </c:pt>
                <c:pt idx="94">
                  <c:v>193</c:v>
                </c:pt>
                <c:pt idx="95">
                  <c:v>195</c:v>
                </c:pt>
                <c:pt idx="96">
                  <c:v>197</c:v>
                </c:pt>
                <c:pt idx="97">
                  <c:v>199</c:v>
                </c:pt>
                <c:pt idx="98">
                  <c:v>203</c:v>
                </c:pt>
                <c:pt idx="99">
                  <c:v>215</c:v>
                </c:pt>
              </c:numCache>
            </c:numRef>
          </c:cat>
          <c:val>
            <c:numRef>
              <c:f>'G-East'!$D$6:$D$105</c:f>
              <c:numCache>
                <c:formatCode>General</c:formatCode>
                <c:ptCount val="100"/>
                <c:pt idx="89" formatCode="0.00">
                  <c:v>16073.522027730944</c:v>
                </c:pt>
                <c:pt idx="90" formatCode="0.00">
                  <c:v>16756.919019043446</c:v>
                </c:pt>
                <c:pt idx="94" formatCode="0.00">
                  <c:v>1463.9599916934967</c:v>
                </c:pt>
              </c:numCache>
            </c:numRef>
          </c:val>
        </c:ser>
        <c:ser>
          <c:idx val="4"/>
          <c:order val="3"/>
          <c:tx>
            <c:strRef>
              <c:f>'G-East'!$F$3</c:f>
              <c:strCache>
                <c:ptCount val="1"/>
                <c:pt idx="0">
                  <c:v>Oct09-100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Pt>
            <c:idx val="8"/>
            <c:spPr>
              <a:solidFill>
                <a:srgbClr val="FF0000"/>
              </a:solidFill>
              <a:ln>
                <a:solidFill>
                  <a:schemeClr val="tx1"/>
                </a:solidFill>
                <a:prstDash val="dash"/>
              </a:ln>
            </c:spPr>
          </c:dPt>
          <c:dPt>
            <c:idx val="15"/>
            <c:spPr>
              <a:solidFill>
                <a:srgbClr val="FF0000"/>
              </a:solidFill>
              <a:ln w="12700">
                <a:solidFill>
                  <a:schemeClr val="tx1"/>
                </a:solidFill>
                <a:prstDash val="dash"/>
              </a:ln>
            </c:spPr>
          </c:dPt>
          <c:dPt>
            <c:idx val="24"/>
            <c:spPr>
              <a:solidFill>
                <a:srgbClr val="FF0000"/>
              </a:solidFill>
              <a:ln w="12700">
                <a:solidFill>
                  <a:schemeClr val="tx1"/>
                </a:solidFill>
                <a:prstDash val="dash"/>
              </a:ln>
            </c:spPr>
          </c:dPt>
          <c:dPt>
            <c:idx val="55"/>
            <c:spPr>
              <a:solidFill>
                <a:srgbClr val="FF0000"/>
              </a:solidFill>
              <a:ln>
                <a:solidFill>
                  <a:schemeClr val="tx1"/>
                </a:solidFill>
                <a:prstDash val="dash"/>
              </a:ln>
            </c:spPr>
          </c:dPt>
          <c:dPt>
            <c:idx val="56"/>
            <c:spPr>
              <a:solidFill>
                <a:srgbClr val="FF0000"/>
              </a:solidFill>
              <a:ln>
                <a:solidFill>
                  <a:schemeClr val="tx1"/>
                </a:solidFill>
                <a:prstDash val="dash"/>
              </a:ln>
            </c:spPr>
          </c:dPt>
          <c:cat>
            <c:numRef>
              <c:f>'G-East'!$A$6:$A$105</c:f>
              <c:numCache>
                <c:formatCode>General</c:formatCode>
                <c:ptCount val="100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  <c:pt idx="11">
                  <c:v>23</c:v>
                </c:pt>
                <c:pt idx="12">
                  <c:v>25</c:v>
                </c:pt>
                <c:pt idx="13">
                  <c:v>27</c:v>
                </c:pt>
                <c:pt idx="14">
                  <c:v>29</c:v>
                </c:pt>
                <c:pt idx="15">
                  <c:v>31</c:v>
                </c:pt>
                <c:pt idx="16">
                  <c:v>33</c:v>
                </c:pt>
                <c:pt idx="17">
                  <c:v>35</c:v>
                </c:pt>
                <c:pt idx="18">
                  <c:v>37</c:v>
                </c:pt>
                <c:pt idx="19">
                  <c:v>39</c:v>
                </c:pt>
                <c:pt idx="20">
                  <c:v>41</c:v>
                </c:pt>
                <c:pt idx="21">
                  <c:v>43</c:v>
                </c:pt>
                <c:pt idx="22">
                  <c:v>45</c:v>
                </c:pt>
                <c:pt idx="23">
                  <c:v>47</c:v>
                </c:pt>
                <c:pt idx="24">
                  <c:v>49</c:v>
                </c:pt>
                <c:pt idx="25">
                  <c:v>51</c:v>
                </c:pt>
                <c:pt idx="26">
                  <c:v>53</c:v>
                </c:pt>
                <c:pt idx="27">
                  <c:v>55</c:v>
                </c:pt>
                <c:pt idx="28">
                  <c:v>57</c:v>
                </c:pt>
                <c:pt idx="29">
                  <c:v>59</c:v>
                </c:pt>
                <c:pt idx="30">
                  <c:v>61</c:v>
                </c:pt>
                <c:pt idx="31">
                  <c:v>63</c:v>
                </c:pt>
                <c:pt idx="32">
                  <c:v>65</c:v>
                </c:pt>
                <c:pt idx="33">
                  <c:v>67</c:v>
                </c:pt>
                <c:pt idx="34">
                  <c:v>69</c:v>
                </c:pt>
                <c:pt idx="35">
                  <c:v>71</c:v>
                </c:pt>
                <c:pt idx="36">
                  <c:v>73</c:v>
                </c:pt>
                <c:pt idx="37">
                  <c:v>75</c:v>
                </c:pt>
                <c:pt idx="38">
                  <c:v>77</c:v>
                </c:pt>
                <c:pt idx="39">
                  <c:v>79</c:v>
                </c:pt>
                <c:pt idx="40">
                  <c:v>81</c:v>
                </c:pt>
                <c:pt idx="41">
                  <c:v>83</c:v>
                </c:pt>
                <c:pt idx="42">
                  <c:v>85</c:v>
                </c:pt>
                <c:pt idx="43">
                  <c:v>87</c:v>
                </c:pt>
                <c:pt idx="44">
                  <c:v>89</c:v>
                </c:pt>
                <c:pt idx="45">
                  <c:v>91</c:v>
                </c:pt>
                <c:pt idx="46">
                  <c:v>93</c:v>
                </c:pt>
                <c:pt idx="47">
                  <c:v>95</c:v>
                </c:pt>
                <c:pt idx="48">
                  <c:v>97</c:v>
                </c:pt>
                <c:pt idx="49">
                  <c:v>99</c:v>
                </c:pt>
                <c:pt idx="50">
                  <c:v>101</c:v>
                </c:pt>
                <c:pt idx="51">
                  <c:v>103</c:v>
                </c:pt>
                <c:pt idx="52">
                  <c:v>105</c:v>
                </c:pt>
                <c:pt idx="53">
                  <c:v>107</c:v>
                </c:pt>
                <c:pt idx="54">
                  <c:v>109</c:v>
                </c:pt>
                <c:pt idx="55">
                  <c:v>111</c:v>
                </c:pt>
                <c:pt idx="56">
                  <c:v>113</c:v>
                </c:pt>
                <c:pt idx="57">
                  <c:v>115</c:v>
                </c:pt>
                <c:pt idx="58">
                  <c:v>117</c:v>
                </c:pt>
                <c:pt idx="59">
                  <c:v>119</c:v>
                </c:pt>
                <c:pt idx="60">
                  <c:v>121</c:v>
                </c:pt>
                <c:pt idx="61">
                  <c:v>123</c:v>
                </c:pt>
                <c:pt idx="62">
                  <c:v>125</c:v>
                </c:pt>
                <c:pt idx="63">
                  <c:v>127</c:v>
                </c:pt>
                <c:pt idx="64">
                  <c:v>129</c:v>
                </c:pt>
                <c:pt idx="65">
                  <c:v>131</c:v>
                </c:pt>
                <c:pt idx="66">
                  <c:v>133</c:v>
                </c:pt>
                <c:pt idx="67">
                  <c:v>135</c:v>
                </c:pt>
                <c:pt idx="68">
                  <c:v>137</c:v>
                </c:pt>
                <c:pt idx="69">
                  <c:v>139</c:v>
                </c:pt>
                <c:pt idx="70">
                  <c:v>141</c:v>
                </c:pt>
                <c:pt idx="71">
                  <c:v>143</c:v>
                </c:pt>
                <c:pt idx="72">
                  <c:v>145</c:v>
                </c:pt>
                <c:pt idx="73">
                  <c:v>147</c:v>
                </c:pt>
                <c:pt idx="74">
                  <c:v>149</c:v>
                </c:pt>
                <c:pt idx="75">
                  <c:v>151</c:v>
                </c:pt>
                <c:pt idx="76">
                  <c:v>153</c:v>
                </c:pt>
                <c:pt idx="77">
                  <c:v>155</c:v>
                </c:pt>
                <c:pt idx="78">
                  <c:v>157</c:v>
                </c:pt>
                <c:pt idx="79">
                  <c:v>159</c:v>
                </c:pt>
                <c:pt idx="80">
                  <c:v>161</c:v>
                </c:pt>
                <c:pt idx="81">
                  <c:v>163</c:v>
                </c:pt>
                <c:pt idx="82">
                  <c:v>165</c:v>
                </c:pt>
                <c:pt idx="83">
                  <c:v>167</c:v>
                </c:pt>
                <c:pt idx="84">
                  <c:v>169</c:v>
                </c:pt>
                <c:pt idx="85">
                  <c:v>171</c:v>
                </c:pt>
                <c:pt idx="86">
                  <c:v>173</c:v>
                </c:pt>
                <c:pt idx="87">
                  <c:v>175</c:v>
                </c:pt>
                <c:pt idx="88">
                  <c:v>177</c:v>
                </c:pt>
                <c:pt idx="89">
                  <c:v>181</c:v>
                </c:pt>
                <c:pt idx="90">
                  <c:v>185</c:v>
                </c:pt>
                <c:pt idx="91">
                  <c:v>187</c:v>
                </c:pt>
                <c:pt idx="92">
                  <c:v>189</c:v>
                </c:pt>
                <c:pt idx="93">
                  <c:v>191</c:v>
                </c:pt>
                <c:pt idx="94">
                  <c:v>193</c:v>
                </c:pt>
                <c:pt idx="95">
                  <c:v>195</c:v>
                </c:pt>
                <c:pt idx="96">
                  <c:v>197</c:v>
                </c:pt>
                <c:pt idx="97">
                  <c:v>199</c:v>
                </c:pt>
                <c:pt idx="98">
                  <c:v>203</c:v>
                </c:pt>
                <c:pt idx="99">
                  <c:v>215</c:v>
                </c:pt>
              </c:numCache>
            </c:numRef>
          </c:cat>
          <c:val>
            <c:numRef>
              <c:f>'G-East'!$F$6:$F$105</c:f>
              <c:numCache>
                <c:formatCode>General</c:formatCode>
                <c:ptCount val="100"/>
                <c:pt idx="1">
                  <c:v>10826</c:v>
                </c:pt>
                <c:pt idx="2">
                  <c:v>8359</c:v>
                </c:pt>
                <c:pt idx="4">
                  <c:v>8230</c:v>
                </c:pt>
                <c:pt idx="5">
                  <c:v>9937</c:v>
                </c:pt>
                <c:pt idx="6">
                  <c:v>9986</c:v>
                </c:pt>
                <c:pt idx="7">
                  <c:v>8121</c:v>
                </c:pt>
                <c:pt idx="8">
                  <c:v>5512</c:v>
                </c:pt>
                <c:pt idx="9">
                  <c:v>7924</c:v>
                </c:pt>
                <c:pt idx="10">
                  <c:v>11350</c:v>
                </c:pt>
                <c:pt idx="11">
                  <c:v>11162</c:v>
                </c:pt>
                <c:pt idx="12">
                  <c:v>20233</c:v>
                </c:pt>
                <c:pt idx="13">
                  <c:v>36062</c:v>
                </c:pt>
                <c:pt idx="14">
                  <c:v>23712</c:v>
                </c:pt>
                <c:pt idx="15">
                  <c:v>23601</c:v>
                </c:pt>
                <c:pt idx="16">
                  <c:v>26996</c:v>
                </c:pt>
                <c:pt idx="17">
                  <c:v>0</c:v>
                </c:pt>
                <c:pt idx="18">
                  <c:v>8127</c:v>
                </c:pt>
                <c:pt idx="19">
                  <c:v>18600</c:v>
                </c:pt>
                <c:pt idx="20">
                  <c:v>8949</c:v>
                </c:pt>
                <c:pt idx="21">
                  <c:v>9757</c:v>
                </c:pt>
                <c:pt idx="22">
                  <c:v>25306</c:v>
                </c:pt>
                <c:pt idx="23">
                  <c:v>10382</c:v>
                </c:pt>
                <c:pt idx="24">
                  <c:v>0</c:v>
                </c:pt>
                <c:pt idx="25">
                  <c:v>9775</c:v>
                </c:pt>
                <c:pt idx="26">
                  <c:v>18560</c:v>
                </c:pt>
                <c:pt idx="27">
                  <c:v>12802</c:v>
                </c:pt>
                <c:pt idx="28">
                  <c:v>8987</c:v>
                </c:pt>
                <c:pt idx="29">
                  <c:v>13428</c:v>
                </c:pt>
                <c:pt idx="30">
                  <c:v>6534</c:v>
                </c:pt>
                <c:pt idx="31">
                  <c:v>15677</c:v>
                </c:pt>
                <c:pt idx="33">
                  <c:v>0</c:v>
                </c:pt>
                <c:pt idx="34">
                  <c:v>18684</c:v>
                </c:pt>
                <c:pt idx="35">
                  <c:v>5308</c:v>
                </c:pt>
                <c:pt idx="36">
                  <c:v>21096</c:v>
                </c:pt>
                <c:pt idx="37">
                  <c:v>10683</c:v>
                </c:pt>
                <c:pt idx="38">
                  <c:v>19782</c:v>
                </c:pt>
                <c:pt idx="40">
                  <c:v>14355</c:v>
                </c:pt>
                <c:pt idx="41">
                  <c:v>0</c:v>
                </c:pt>
                <c:pt idx="42">
                  <c:v>10725</c:v>
                </c:pt>
                <c:pt idx="43">
                  <c:v>11669</c:v>
                </c:pt>
                <c:pt idx="44">
                  <c:v>4841</c:v>
                </c:pt>
                <c:pt idx="45">
                  <c:v>3987</c:v>
                </c:pt>
                <c:pt idx="46">
                  <c:v>11817</c:v>
                </c:pt>
                <c:pt idx="48">
                  <c:v>14352</c:v>
                </c:pt>
                <c:pt idx="49">
                  <c:v>0</c:v>
                </c:pt>
                <c:pt idx="50">
                  <c:v>0</c:v>
                </c:pt>
                <c:pt idx="51">
                  <c:v>9119</c:v>
                </c:pt>
                <c:pt idx="54">
                  <c:v>0</c:v>
                </c:pt>
                <c:pt idx="55">
                  <c:v>16998</c:v>
                </c:pt>
                <c:pt idx="56">
                  <c:v>3428</c:v>
                </c:pt>
                <c:pt idx="57">
                  <c:v>2037</c:v>
                </c:pt>
                <c:pt idx="59">
                  <c:v>347</c:v>
                </c:pt>
                <c:pt idx="60">
                  <c:v>511</c:v>
                </c:pt>
                <c:pt idx="61">
                  <c:v>680</c:v>
                </c:pt>
                <c:pt idx="62">
                  <c:v>6537</c:v>
                </c:pt>
                <c:pt idx="63">
                  <c:v>4529</c:v>
                </c:pt>
                <c:pt idx="64">
                  <c:v>4387</c:v>
                </c:pt>
                <c:pt idx="65">
                  <c:v>10389</c:v>
                </c:pt>
                <c:pt idx="66">
                  <c:v>1233</c:v>
                </c:pt>
                <c:pt idx="67">
                  <c:v>406</c:v>
                </c:pt>
                <c:pt idx="75">
                  <c:v>90</c:v>
                </c:pt>
              </c:numCache>
            </c:numRef>
          </c:val>
        </c:ser>
        <c:ser>
          <c:idx val="5"/>
          <c:order val="4"/>
          <c:tx>
            <c:strRef>
              <c:f>'G-East'!$G$3</c:f>
              <c:strCache>
                <c:ptCount val="1"/>
                <c:pt idx="0">
                  <c:v>Oct09-300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</c:spPr>
          <c:dPt>
            <c:idx val="17"/>
            <c:spPr>
              <a:solidFill>
                <a:srgbClr val="FFC000"/>
              </a:solidFill>
              <a:ln>
                <a:solidFill>
                  <a:schemeClr val="tx1"/>
                </a:solidFill>
                <a:prstDash val="dash"/>
              </a:ln>
            </c:spPr>
          </c:dPt>
          <c:dPt>
            <c:idx val="24"/>
            <c:spPr>
              <a:solidFill>
                <a:srgbClr val="FFC000"/>
              </a:solidFill>
              <a:ln>
                <a:solidFill>
                  <a:schemeClr val="tx1"/>
                </a:solidFill>
                <a:prstDash val="dash"/>
              </a:ln>
            </c:spPr>
          </c:dPt>
          <c:dPt>
            <c:idx val="33"/>
            <c:spPr>
              <a:solidFill>
                <a:srgbClr val="FFC000"/>
              </a:solidFill>
              <a:ln>
                <a:solidFill>
                  <a:schemeClr val="tx1"/>
                </a:solidFill>
                <a:prstDash val="dash"/>
              </a:ln>
            </c:spPr>
          </c:dPt>
          <c:dPt>
            <c:idx val="41"/>
            <c:spPr>
              <a:solidFill>
                <a:srgbClr val="FFC000"/>
              </a:solidFill>
              <a:ln>
                <a:solidFill>
                  <a:schemeClr val="tx1"/>
                </a:solidFill>
                <a:prstDash val="dash"/>
              </a:ln>
            </c:spPr>
          </c:dPt>
          <c:dPt>
            <c:idx val="54"/>
            <c:spPr>
              <a:solidFill>
                <a:srgbClr val="FFC000"/>
              </a:solidFill>
              <a:ln w="12700">
                <a:solidFill>
                  <a:schemeClr val="tx1"/>
                </a:solidFill>
                <a:prstDash val="dash"/>
              </a:ln>
            </c:spPr>
          </c:dPt>
          <c:cat>
            <c:numRef>
              <c:f>'G-East'!$A$6:$A$105</c:f>
              <c:numCache>
                <c:formatCode>General</c:formatCode>
                <c:ptCount val="100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  <c:pt idx="11">
                  <c:v>23</c:v>
                </c:pt>
                <c:pt idx="12">
                  <c:v>25</c:v>
                </c:pt>
                <c:pt idx="13">
                  <c:v>27</c:v>
                </c:pt>
                <c:pt idx="14">
                  <c:v>29</c:v>
                </c:pt>
                <c:pt idx="15">
                  <c:v>31</c:v>
                </c:pt>
                <c:pt idx="16">
                  <c:v>33</c:v>
                </c:pt>
                <c:pt idx="17">
                  <c:v>35</c:v>
                </c:pt>
                <c:pt idx="18">
                  <c:v>37</c:v>
                </c:pt>
                <c:pt idx="19">
                  <c:v>39</c:v>
                </c:pt>
                <c:pt idx="20">
                  <c:v>41</c:v>
                </c:pt>
                <c:pt idx="21">
                  <c:v>43</c:v>
                </c:pt>
                <c:pt idx="22">
                  <c:v>45</c:v>
                </c:pt>
                <c:pt idx="23">
                  <c:v>47</c:v>
                </c:pt>
                <c:pt idx="24">
                  <c:v>49</c:v>
                </c:pt>
                <c:pt idx="25">
                  <c:v>51</c:v>
                </c:pt>
                <c:pt idx="26">
                  <c:v>53</c:v>
                </c:pt>
                <c:pt idx="27">
                  <c:v>55</c:v>
                </c:pt>
                <c:pt idx="28">
                  <c:v>57</c:v>
                </c:pt>
                <c:pt idx="29">
                  <c:v>59</c:v>
                </c:pt>
                <c:pt idx="30">
                  <c:v>61</c:v>
                </c:pt>
                <c:pt idx="31">
                  <c:v>63</c:v>
                </c:pt>
                <c:pt idx="32">
                  <c:v>65</c:v>
                </c:pt>
                <c:pt idx="33">
                  <c:v>67</c:v>
                </c:pt>
                <c:pt idx="34">
                  <c:v>69</c:v>
                </c:pt>
                <c:pt idx="35">
                  <c:v>71</c:v>
                </c:pt>
                <c:pt idx="36">
                  <c:v>73</c:v>
                </c:pt>
                <c:pt idx="37">
                  <c:v>75</c:v>
                </c:pt>
                <c:pt idx="38">
                  <c:v>77</c:v>
                </c:pt>
                <c:pt idx="39">
                  <c:v>79</c:v>
                </c:pt>
                <c:pt idx="40">
                  <c:v>81</c:v>
                </c:pt>
                <c:pt idx="41">
                  <c:v>83</c:v>
                </c:pt>
                <c:pt idx="42">
                  <c:v>85</c:v>
                </c:pt>
                <c:pt idx="43">
                  <c:v>87</c:v>
                </c:pt>
                <c:pt idx="44">
                  <c:v>89</c:v>
                </c:pt>
                <c:pt idx="45">
                  <c:v>91</c:v>
                </c:pt>
                <c:pt idx="46">
                  <c:v>93</c:v>
                </c:pt>
                <c:pt idx="47">
                  <c:v>95</c:v>
                </c:pt>
                <c:pt idx="48">
                  <c:v>97</c:v>
                </c:pt>
                <c:pt idx="49">
                  <c:v>99</c:v>
                </c:pt>
                <c:pt idx="50">
                  <c:v>101</c:v>
                </c:pt>
                <c:pt idx="51">
                  <c:v>103</c:v>
                </c:pt>
                <c:pt idx="52">
                  <c:v>105</c:v>
                </c:pt>
                <c:pt idx="53">
                  <c:v>107</c:v>
                </c:pt>
                <c:pt idx="54">
                  <c:v>109</c:v>
                </c:pt>
                <c:pt idx="55">
                  <c:v>111</c:v>
                </c:pt>
                <c:pt idx="56">
                  <c:v>113</c:v>
                </c:pt>
                <c:pt idx="57">
                  <c:v>115</c:v>
                </c:pt>
                <c:pt idx="58">
                  <c:v>117</c:v>
                </c:pt>
                <c:pt idx="59">
                  <c:v>119</c:v>
                </c:pt>
                <c:pt idx="60">
                  <c:v>121</c:v>
                </c:pt>
                <c:pt idx="61">
                  <c:v>123</c:v>
                </c:pt>
                <c:pt idx="62">
                  <c:v>125</c:v>
                </c:pt>
                <c:pt idx="63">
                  <c:v>127</c:v>
                </c:pt>
                <c:pt idx="64">
                  <c:v>129</c:v>
                </c:pt>
                <c:pt idx="65">
                  <c:v>131</c:v>
                </c:pt>
                <c:pt idx="66">
                  <c:v>133</c:v>
                </c:pt>
                <c:pt idx="67">
                  <c:v>135</c:v>
                </c:pt>
                <c:pt idx="68">
                  <c:v>137</c:v>
                </c:pt>
                <c:pt idx="69">
                  <c:v>139</c:v>
                </c:pt>
                <c:pt idx="70">
                  <c:v>141</c:v>
                </c:pt>
                <c:pt idx="71">
                  <c:v>143</c:v>
                </c:pt>
                <c:pt idx="72">
                  <c:v>145</c:v>
                </c:pt>
                <c:pt idx="73">
                  <c:v>147</c:v>
                </c:pt>
                <c:pt idx="74">
                  <c:v>149</c:v>
                </c:pt>
                <c:pt idx="75">
                  <c:v>151</c:v>
                </c:pt>
                <c:pt idx="76">
                  <c:v>153</c:v>
                </c:pt>
                <c:pt idx="77">
                  <c:v>155</c:v>
                </c:pt>
                <c:pt idx="78">
                  <c:v>157</c:v>
                </c:pt>
                <c:pt idx="79">
                  <c:v>159</c:v>
                </c:pt>
                <c:pt idx="80">
                  <c:v>161</c:v>
                </c:pt>
                <c:pt idx="81">
                  <c:v>163</c:v>
                </c:pt>
                <c:pt idx="82">
                  <c:v>165</c:v>
                </c:pt>
                <c:pt idx="83">
                  <c:v>167</c:v>
                </c:pt>
                <c:pt idx="84">
                  <c:v>169</c:v>
                </c:pt>
                <c:pt idx="85">
                  <c:v>171</c:v>
                </c:pt>
                <c:pt idx="86">
                  <c:v>173</c:v>
                </c:pt>
                <c:pt idx="87">
                  <c:v>175</c:v>
                </c:pt>
                <c:pt idx="88">
                  <c:v>177</c:v>
                </c:pt>
                <c:pt idx="89">
                  <c:v>181</c:v>
                </c:pt>
                <c:pt idx="90">
                  <c:v>185</c:v>
                </c:pt>
                <c:pt idx="91">
                  <c:v>187</c:v>
                </c:pt>
                <c:pt idx="92">
                  <c:v>189</c:v>
                </c:pt>
                <c:pt idx="93">
                  <c:v>191</c:v>
                </c:pt>
                <c:pt idx="94">
                  <c:v>193</c:v>
                </c:pt>
                <c:pt idx="95">
                  <c:v>195</c:v>
                </c:pt>
                <c:pt idx="96">
                  <c:v>197</c:v>
                </c:pt>
                <c:pt idx="97">
                  <c:v>199</c:v>
                </c:pt>
                <c:pt idx="98">
                  <c:v>203</c:v>
                </c:pt>
                <c:pt idx="99">
                  <c:v>215</c:v>
                </c:pt>
              </c:numCache>
            </c:numRef>
          </c:cat>
          <c:val>
            <c:numRef>
              <c:f>'G-East'!$G$6:$G$105</c:f>
              <c:numCache>
                <c:formatCode>General</c:formatCode>
                <c:ptCount val="100"/>
                <c:pt idx="3">
                  <c:v>14356</c:v>
                </c:pt>
                <c:pt idx="8">
                  <c:v>0</c:v>
                </c:pt>
                <c:pt idx="15">
                  <c:v>0</c:v>
                </c:pt>
                <c:pt idx="17">
                  <c:v>12401</c:v>
                </c:pt>
                <c:pt idx="24">
                  <c:v>13940</c:v>
                </c:pt>
                <c:pt idx="32">
                  <c:v>22395</c:v>
                </c:pt>
                <c:pt idx="33">
                  <c:v>15070</c:v>
                </c:pt>
                <c:pt idx="39">
                  <c:v>17531</c:v>
                </c:pt>
                <c:pt idx="41">
                  <c:v>25216</c:v>
                </c:pt>
                <c:pt idx="47">
                  <c:v>21680</c:v>
                </c:pt>
                <c:pt idx="52">
                  <c:v>27558</c:v>
                </c:pt>
                <c:pt idx="53">
                  <c:v>30177</c:v>
                </c:pt>
                <c:pt idx="54">
                  <c:v>27211</c:v>
                </c:pt>
                <c:pt idx="55">
                  <c:v>0</c:v>
                </c:pt>
                <c:pt idx="56">
                  <c:v>0</c:v>
                </c:pt>
                <c:pt idx="58">
                  <c:v>9341</c:v>
                </c:pt>
                <c:pt idx="68">
                  <c:v>11629</c:v>
                </c:pt>
                <c:pt idx="69">
                  <c:v>29652</c:v>
                </c:pt>
                <c:pt idx="70">
                  <c:v>31211</c:v>
                </c:pt>
                <c:pt idx="71">
                  <c:v>22490</c:v>
                </c:pt>
                <c:pt idx="72">
                  <c:v>22470</c:v>
                </c:pt>
                <c:pt idx="73">
                  <c:v>34563</c:v>
                </c:pt>
                <c:pt idx="74">
                  <c:v>30709</c:v>
                </c:pt>
                <c:pt idx="76">
                  <c:v>28793</c:v>
                </c:pt>
                <c:pt idx="77">
                  <c:v>32166</c:v>
                </c:pt>
                <c:pt idx="78">
                  <c:v>29287</c:v>
                </c:pt>
                <c:pt idx="79">
                  <c:v>34943</c:v>
                </c:pt>
                <c:pt idx="80">
                  <c:v>17085</c:v>
                </c:pt>
                <c:pt idx="81">
                  <c:v>29806</c:v>
                </c:pt>
                <c:pt idx="82">
                  <c:v>29216</c:v>
                </c:pt>
                <c:pt idx="83">
                  <c:v>18624</c:v>
                </c:pt>
                <c:pt idx="84">
                  <c:v>16041</c:v>
                </c:pt>
                <c:pt idx="85">
                  <c:v>18909</c:v>
                </c:pt>
                <c:pt idx="86">
                  <c:v>22962</c:v>
                </c:pt>
                <c:pt idx="87">
                  <c:v>14982</c:v>
                </c:pt>
                <c:pt idx="88">
                  <c:v>24679</c:v>
                </c:pt>
                <c:pt idx="95">
                  <c:v>1351</c:v>
                </c:pt>
                <c:pt idx="99">
                  <c:v>9557</c:v>
                </c:pt>
              </c:numCache>
            </c:numRef>
          </c:val>
        </c:ser>
        <c:ser>
          <c:idx val="6"/>
          <c:order val="5"/>
          <c:tx>
            <c:strRef>
              <c:f>'G-East'!$H$3</c:f>
              <c:strCache>
                <c:ptCount val="1"/>
                <c:pt idx="0">
                  <c:v>Oct09-1200</c:v>
                </c:pt>
              </c:strCache>
            </c:strRef>
          </c:tx>
          <c:spPr>
            <a:solidFill>
              <a:srgbClr val="D42CC8"/>
            </a:solidFill>
            <a:ln>
              <a:solidFill>
                <a:srgbClr val="D42CC8"/>
              </a:solidFill>
            </a:ln>
          </c:spPr>
          <c:cat>
            <c:numRef>
              <c:f>'G-East'!$A$6:$A$105</c:f>
              <c:numCache>
                <c:formatCode>General</c:formatCode>
                <c:ptCount val="100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9</c:v>
                </c:pt>
                <c:pt idx="5">
                  <c:v>11</c:v>
                </c:pt>
                <c:pt idx="6">
                  <c:v>13</c:v>
                </c:pt>
                <c:pt idx="7">
                  <c:v>15</c:v>
                </c:pt>
                <c:pt idx="8">
                  <c:v>17</c:v>
                </c:pt>
                <c:pt idx="9">
                  <c:v>19</c:v>
                </c:pt>
                <c:pt idx="10">
                  <c:v>21</c:v>
                </c:pt>
                <c:pt idx="11">
                  <c:v>23</c:v>
                </c:pt>
                <c:pt idx="12">
                  <c:v>25</c:v>
                </c:pt>
                <c:pt idx="13">
                  <c:v>27</c:v>
                </c:pt>
                <c:pt idx="14">
                  <c:v>29</c:v>
                </c:pt>
                <c:pt idx="15">
                  <c:v>31</c:v>
                </c:pt>
                <c:pt idx="16">
                  <c:v>33</c:v>
                </c:pt>
                <c:pt idx="17">
                  <c:v>35</c:v>
                </c:pt>
                <c:pt idx="18">
                  <c:v>37</c:v>
                </c:pt>
                <c:pt idx="19">
                  <c:v>39</c:v>
                </c:pt>
                <c:pt idx="20">
                  <c:v>41</c:v>
                </c:pt>
                <c:pt idx="21">
                  <c:v>43</c:v>
                </c:pt>
                <c:pt idx="22">
                  <c:v>45</c:v>
                </c:pt>
                <c:pt idx="23">
                  <c:v>47</c:v>
                </c:pt>
                <c:pt idx="24">
                  <c:v>49</c:v>
                </c:pt>
                <c:pt idx="25">
                  <c:v>51</c:v>
                </c:pt>
                <c:pt idx="26">
                  <c:v>53</c:v>
                </c:pt>
                <c:pt idx="27">
                  <c:v>55</c:v>
                </c:pt>
                <c:pt idx="28">
                  <c:v>57</c:v>
                </c:pt>
                <c:pt idx="29">
                  <c:v>59</c:v>
                </c:pt>
                <c:pt idx="30">
                  <c:v>61</c:v>
                </c:pt>
                <c:pt idx="31">
                  <c:v>63</c:v>
                </c:pt>
                <c:pt idx="32">
                  <c:v>65</c:v>
                </c:pt>
                <c:pt idx="33">
                  <c:v>67</c:v>
                </c:pt>
                <c:pt idx="34">
                  <c:v>69</c:v>
                </c:pt>
                <c:pt idx="35">
                  <c:v>71</c:v>
                </c:pt>
                <c:pt idx="36">
                  <c:v>73</c:v>
                </c:pt>
                <c:pt idx="37">
                  <c:v>75</c:v>
                </c:pt>
                <c:pt idx="38">
                  <c:v>77</c:v>
                </c:pt>
                <c:pt idx="39">
                  <c:v>79</c:v>
                </c:pt>
                <c:pt idx="40">
                  <c:v>81</c:v>
                </c:pt>
                <c:pt idx="41">
                  <c:v>83</c:v>
                </c:pt>
                <c:pt idx="42">
                  <c:v>85</c:v>
                </c:pt>
                <c:pt idx="43">
                  <c:v>87</c:v>
                </c:pt>
                <c:pt idx="44">
                  <c:v>89</c:v>
                </c:pt>
                <c:pt idx="45">
                  <c:v>91</c:v>
                </c:pt>
                <c:pt idx="46">
                  <c:v>93</c:v>
                </c:pt>
                <c:pt idx="47">
                  <c:v>95</c:v>
                </c:pt>
                <c:pt idx="48">
                  <c:v>97</c:v>
                </c:pt>
                <c:pt idx="49">
                  <c:v>99</c:v>
                </c:pt>
                <c:pt idx="50">
                  <c:v>101</c:v>
                </c:pt>
                <c:pt idx="51">
                  <c:v>103</c:v>
                </c:pt>
                <c:pt idx="52">
                  <c:v>105</c:v>
                </c:pt>
                <c:pt idx="53">
                  <c:v>107</c:v>
                </c:pt>
                <c:pt idx="54">
                  <c:v>109</c:v>
                </c:pt>
                <c:pt idx="55">
                  <c:v>111</c:v>
                </c:pt>
                <c:pt idx="56">
                  <c:v>113</c:v>
                </c:pt>
                <c:pt idx="57">
                  <c:v>115</c:v>
                </c:pt>
                <c:pt idx="58">
                  <c:v>117</c:v>
                </c:pt>
                <c:pt idx="59">
                  <c:v>119</c:v>
                </c:pt>
                <c:pt idx="60">
                  <c:v>121</c:v>
                </c:pt>
                <c:pt idx="61">
                  <c:v>123</c:v>
                </c:pt>
                <c:pt idx="62">
                  <c:v>125</c:v>
                </c:pt>
                <c:pt idx="63">
                  <c:v>127</c:v>
                </c:pt>
                <c:pt idx="64">
                  <c:v>129</c:v>
                </c:pt>
                <c:pt idx="65">
                  <c:v>131</c:v>
                </c:pt>
                <c:pt idx="66">
                  <c:v>133</c:v>
                </c:pt>
                <c:pt idx="67">
                  <c:v>135</c:v>
                </c:pt>
                <c:pt idx="68">
                  <c:v>137</c:v>
                </c:pt>
                <c:pt idx="69">
                  <c:v>139</c:v>
                </c:pt>
                <c:pt idx="70">
                  <c:v>141</c:v>
                </c:pt>
                <c:pt idx="71">
                  <c:v>143</c:v>
                </c:pt>
                <c:pt idx="72">
                  <c:v>145</c:v>
                </c:pt>
                <c:pt idx="73">
                  <c:v>147</c:v>
                </c:pt>
                <c:pt idx="74">
                  <c:v>149</c:v>
                </c:pt>
                <c:pt idx="75">
                  <c:v>151</c:v>
                </c:pt>
                <c:pt idx="76">
                  <c:v>153</c:v>
                </c:pt>
                <c:pt idx="77">
                  <c:v>155</c:v>
                </c:pt>
                <c:pt idx="78">
                  <c:v>157</c:v>
                </c:pt>
                <c:pt idx="79">
                  <c:v>159</c:v>
                </c:pt>
                <c:pt idx="80">
                  <c:v>161</c:v>
                </c:pt>
                <c:pt idx="81">
                  <c:v>163</c:v>
                </c:pt>
                <c:pt idx="82">
                  <c:v>165</c:v>
                </c:pt>
                <c:pt idx="83">
                  <c:v>167</c:v>
                </c:pt>
                <c:pt idx="84">
                  <c:v>169</c:v>
                </c:pt>
                <c:pt idx="85">
                  <c:v>171</c:v>
                </c:pt>
                <c:pt idx="86">
                  <c:v>173</c:v>
                </c:pt>
                <c:pt idx="87">
                  <c:v>175</c:v>
                </c:pt>
                <c:pt idx="88">
                  <c:v>177</c:v>
                </c:pt>
                <c:pt idx="89">
                  <c:v>181</c:v>
                </c:pt>
                <c:pt idx="90">
                  <c:v>185</c:v>
                </c:pt>
                <c:pt idx="91">
                  <c:v>187</c:v>
                </c:pt>
                <c:pt idx="92">
                  <c:v>189</c:v>
                </c:pt>
                <c:pt idx="93">
                  <c:v>191</c:v>
                </c:pt>
                <c:pt idx="94">
                  <c:v>193</c:v>
                </c:pt>
                <c:pt idx="95">
                  <c:v>195</c:v>
                </c:pt>
                <c:pt idx="96">
                  <c:v>197</c:v>
                </c:pt>
                <c:pt idx="97">
                  <c:v>199</c:v>
                </c:pt>
                <c:pt idx="98">
                  <c:v>203</c:v>
                </c:pt>
                <c:pt idx="99">
                  <c:v>215</c:v>
                </c:pt>
              </c:numCache>
            </c:numRef>
          </c:cat>
          <c:val>
            <c:numRef>
              <c:f>'G-East'!$H$6:$H$105</c:f>
              <c:numCache>
                <c:formatCode>General</c:formatCode>
                <c:ptCount val="100"/>
                <c:pt idx="89">
                  <c:v>15373</c:v>
                </c:pt>
                <c:pt idx="90">
                  <c:v>23046</c:v>
                </c:pt>
                <c:pt idx="94">
                  <c:v>2167</c:v>
                </c:pt>
                <c:pt idx="96">
                  <c:v>2</c:v>
                </c:pt>
              </c:numCache>
            </c:numRef>
          </c:val>
        </c:ser>
        <c:gapWidth val="44"/>
        <c:overlap val="48"/>
        <c:axId val="39085568"/>
        <c:axId val="39087488"/>
      </c:barChart>
      <c:catAx>
        <c:axId val="390855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Channel Number</a:t>
                </a:r>
              </a:p>
            </c:rich>
          </c:tx>
          <c:layout/>
        </c:title>
        <c:numFmt formatCode="General" sourceLinked="1"/>
        <c:tickLblPos val="nextTo"/>
        <c:txPr>
          <a:bodyPr rot="-5400000" vert="horz"/>
          <a:lstStyle/>
          <a:p>
            <a:pPr>
              <a:defRPr sz="800" baseline="0">
                <a:latin typeface="Arial" pitchFamily="34" charset="0"/>
              </a:defRPr>
            </a:pPr>
            <a:endParaRPr lang="en-US"/>
          </a:p>
        </c:txPr>
        <c:crossAx val="39087488"/>
        <c:crosses val="autoZero"/>
        <c:auto val="1"/>
        <c:lblAlgn val="ctr"/>
        <c:lblOffset val="20"/>
        <c:tickLblSkip val="2"/>
      </c:catAx>
      <c:valAx>
        <c:axId val="3908748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Total Time in Use (sec)</a:t>
                </a:r>
              </a:p>
            </c:rich>
          </c:tx>
          <c:layout/>
        </c:title>
        <c:numFmt formatCode="0" sourceLinked="1"/>
        <c:majorTickMark val="none"/>
        <c:minorTickMark val="in"/>
        <c:tickLblPos val="nextTo"/>
        <c:crossAx val="39085568"/>
        <c:crosses val="autoZero"/>
        <c:crossBetween val="between"/>
      </c:valAx>
    </c:plotArea>
    <c:legend>
      <c:legendPos val="r"/>
      <c:layout/>
    </c:legend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GOES WEST DCPR </a:t>
            </a:r>
            <a:r>
              <a:rPr lang="en-US" dirty="0" smtClean="0"/>
              <a:t>USAGE PER DAY </a:t>
            </a:r>
            <a:r>
              <a:rPr lang="en-US" dirty="0"/>
              <a:t>BY CHANNEL: Feb</a:t>
            </a:r>
            <a:r>
              <a:rPr lang="en-US" baseline="0" dirty="0"/>
              <a:t> 08 v Oct 09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'G-West'!$B$3</c:f>
              <c:strCache>
                <c:ptCount val="1"/>
                <c:pt idx="0">
                  <c:v>Feb08-100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</c:spPr>
          <c:dPt>
            <c:idx val="58"/>
            <c:spPr>
              <a:solidFill>
                <a:srgbClr val="00B0F0"/>
              </a:solidFill>
              <a:ln>
                <a:solidFill>
                  <a:schemeClr val="tx1"/>
                </a:solidFill>
                <a:prstDash val="dash"/>
              </a:ln>
            </c:spPr>
          </c:dPt>
          <c:dPt>
            <c:idx val="62"/>
            <c:spPr>
              <a:solidFill>
                <a:srgbClr val="00B0F0"/>
              </a:solidFill>
              <a:ln>
                <a:solidFill>
                  <a:schemeClr val="tx1"/>
                </a:solidFill>
                <a:prstDash val="dash"/>
              </a:ln>
            </c:spPr>
          </c:dPt>
          <c:dPt>
            <c:idx val="63"/>
            <c:spPr>
              <a:solidFill>
                <a:srgbClr val="00B0F0"/>
              </a:solidFill>
              <a:ln>
                <a:solidFill>
                  <a:schemeClr val="tx1"/>
                </a:solidFill>
                <a:prstDash val="dash"/>
              </a:ln>
            </c:spPr>
          </c:dPt>
          <c:dPt>
            <c:idx val="65"/>
            <c:spPr>
              <a:solidFill>
                <a:srgbClr val="00B0F0"/>
              </a:solidFill>
              <a:ln>
                <a:solidFill>
                  <a:schemeClr val="tx1"/>
                </a:solidFill>
                <a:prstDash val="dash"/>
              </a:ln>
            </c:spPr>
          </c:dPt>
          <c:cat>
            <c:numRef>
              <c:f>'G-West'!$A$6:$A$107</c:f>
              <c:numCache>
                <c:formatCode>General</c:formatCode>
                <c:ptCount val="102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48</c:v>
                </c:pt>
                <c:pt idx="24">
                  <c:v>50</c:v>
                </c:pt>
                <c:pt idx="25">
                  <c:v>52</c:v>
                </c:pt>
                <c:pt idx="26">
                  <c:v>54</c:v>
                </c:pt>
                <c:pt idx="27">
                  <c:v>56</c:v>
                </c:pt>
                <c:pt idx="28">
                  <c:v>58</c:v>
                </c:pt>
                <c:pt idx="29">
                  <c:v>60</c:v>
                </c:pt>
                <c:pt idx="30">
                  <c:v>62</c:v>
                </c:pt>
                <c:pt idx="31">
                  <c:v>64</c:v>
                </c:pt>
                <c:pt idx="32">
                  <c:v>66</c:v>
                </c:pt>
                <c:pt idx="33">
                  <c:v>68</c:v>
                </c:pt>
                <c:pt idx="34">
                  <c:v>70</c:v>
                </c:pt>
                <c:pt idx="35">
                  <c:v>72</c:v>
                </c:pt>
                <c:pt idx="36">
                  <c:v>74</c:v>
                </c:pt>
                <c:pt idx="37">
                  <c:v>76</c:v>
                </c:pt>
                <c:pt idx="38">
                  <c:v>78</c:v>
                </c:pt>
                <c:pt idx="39">
                  <c:v>80</c:v>
                </c:pt>
                <c:pt idx="40">
                  <c:v>82</c:v>
                </c:pt>
                <c:pt idx="41">
                  <c:v>84</c:v>
                </c:pt>
                <c:pt idx="42">
                  <c:v>86</c:v>
                </c:pt>
                <c:pt idx="43">
                  <c:v>88</c:v>
                </c:pt>
                <c:pt idx="44">
                  <c:v>90</c:v>
                </c:pt>
                <c:pt idx="45">
                  <c:v>92</c:v>
                </c:pt>
                <c:pt idx="46">
                  <c:v>94</c:v>
                </c:pt>
                <c:pt idx="47">
                  <c:v>96</c:v>
                </c:pt>
                <c:pt idx="48">
                  <c:v>98</c:v>
                </c:pt>
                <c:pt idx="49">
                  <c:v>100</c:v>
                </c:pt>
                <c:pt idx="50">
                  <c:v>102</c:v>
                </c:pt>
                <c:pt idx="51">
                  <c:v>104</c:v>
                </c:pt>
                <c:pt idx="52">
                  <c:v>106</c:v>
                </c:pt>
                <c:pt idx="53">
                  <c:v>108</c:v>
                </c:pt>
                <c:pt idx="54">
                  <c:v>110</c:v>
                </c:pt>
                <c:pt idx="55">
                  <c:v>112</c:v>
                </c:pt>
                <c:pt idx="56">
                  <c:v>114</c:v>
                </c:pt>
                <c:pt idx="57">
                  <c:v>116</c:v>
                </c:pt>
                <c:pt idx="58">
                  <c:v>118</c:v>
                </c:pt>
                <c:pt idx="59">
                  <c:v>120</c:v>
                </c:pt>
                <c:pt idx="60">
                  <c:v>122</c:v>
                </c:pt>
                <c:pt idx="61">
                  <c:v>124</c:v>
                </c:pt>
                <c:pt idx="62">
                  <c:v>126</c:v>
                </c:pt>
                <c:pt idx="63">
                  <c:v>128</c:v>
                </c:pt>
                <c:pt idx="64">
                  <c:v>130</c:v>
                </c:pt>
                <c:pt idx="65">
                  <c:v>132</c:v>
                </c:pt>
                <c:pt idx="66">
                  <c:v>134</c:v>
                </c:pt>
                <c:pt idx="67">
                  <c:v>136</c:v>
                </c:pt>
                <c:pt idx="68">
                  <c:v>138</c:v>
                </c:pt>
                <c:pt idx="69">
                  <c:v>140</c:v>
                </c:pt>
                <c:pt idx="70">
                  <c:v>142</c:v>
                </c:pt>
                <c:pt idx="71">
                  <c:v>144</c:v>
                </c:pt>
                <c:pt idx="72">
                  <c:v>146</c:v>
                </c:pt>
                <c:pt idx="73">
                  <c:v>148</c:v>
                </c:pt>
                <c:pt idx="74">
                  <c:v>150</c:v>
                </c:pt>
                <c:pt idx="75">
                  <c:v>152</c:v>
                </c:pt>
                <c:pt idx="76">
                  <c:v>154</c:v>
                </c:pt>
                <c:pt idx="77">
                  <c:v>156</c:v>
                </c:pt>
                <c:pt idx="78">
                  <c:v>158</c:v>
                </c:pt>
                <c:pt idx="79">
                  <c:v>160</c:v>
                </c:pt>
                <c:pt idx="80">
                  <c:v>162</c:v>
                </c:pt>
                <c:pt idx="81">
                  <c:v>164</c:v>
                </c:pt>
                <c:pt idx="82">
                  <c:v>166</c:v>
                </c:pt>
                <c:pt idx="83">
                  <c:v>168</c:v>
                </c:pt>
                <c:pt idx="84">
                  <c:v>170</c:v>
                </c:pt>
                <c:pt idx="85">
                  <c:v>172</c:v>
                </c:pt>
                <c:pt idx="86">
                  <c:v>174</c:v>
                </c:pt>
                <c:pt idx="87">
                  <c:v>176</c:v>
                </c:pt>
                <c:pt idx="88">
                  <c:v>178</c:v>
                </c:pt>
                <c:pt idx="89">
                  <c:v>180</c:v>
                </c:pt>
                <c:pt idx="90">
                  <c:v>182</c:v>
                </c:pt>
                <c:pt idx="91">
                  <c:v>184</c:v>
                </c:pt>
                <c:pt idx="92">
                  <c:v>186</c:v>
                </c:pt>
                <c:pt idx="93">
                  <c:v>188</c:v>
                </c:pt>
                <c:pt idx="94">
                  <c:v>190</c:v>
                </c:pt>
                <c:pt idx="95">
                  <c:v>192</c:v>
                </c:pt>
                <c:pt idx="96">
                  <c:v>194</c:v>
                </c:pt>
                <c:pt idx="97">
                  <c:v>196</c:v>
                </c:pt>
                <c:pt idx="98">
                  <c:v>200</c:v>
                </c:pt>
                <c:pt idx="99">
                  <c:v>202</c:v>
                </c:pt>
                <c:pt idx="100">
                  <c:v>216</c:v>
                </c:pt>
                <c:pt idx="101">
                  <c:v>246</c:v>
                </c:pt>
              </c:numCache>
            </c:numRef>
          </c:cat>
          <c:val>
            <c:numRef>
              <c:f>'G-West'!$B$6:$B$106</c:f>
              <c:numCache>
                <c:formatCode>0</c:formatCode>
                <c:ptCount val="101"/>
                <c:pt idx="0">
                  <c:v>10570.290028572086</c:v>
                </c:pt>
                <c:pt idx="1">
                  <c:v>16126.041975259783</c:v>
                </c:pt>
                <c:pt idx="2">
                  <c:v>23524.68097448349</c:v>
                </c:pt>
                <c:pt idx="3">
                  <c:v>16452.882998704914</c:v>
                </c:pt>
                <c:pt idx="4">
                  <c:v>8896.4450008869171</c:v>
                </c:pt>
                <c:pt idx="5">
                  <c:v>27078.520021438595</c:v>
                </c:pt>
                <c:pt idx="6">
                  <c:v>7834.38099193573</c:v>
                </c:pt>
                <c:pt idx="7">
                  <c:v>10856.965003728865</c:v>
                </c:pt>
                <c:pt idx="8">
                  <c:v>15274.622006416324</c:v>
                </c:pt>
                <c:pt idx="9">
                  <c:v>17146.718997955319</c:v>
                </c:pt>
                <c:pt idx="10">
                  <c:v>6765.8209953308105</c:v>
                </c:pt>
                <c:pt idx="11">
                  <c:v>4068.5120024681091</c:v>
                </c:pt>
                <c:pt idx="12">
                  <c:v>19269.280955791477</c:v>
                </c:pt>
                <c:pt idx="13">
                  <c:v>4153.2640109062195</c:v>
                </c:pt>
                <c:pt idx="14">
                  <c:v>1434.5740089416504</c:v>
                </c:pt>
                <c:pt idx="15">
                  <c:v>20356.325018644333</c:v>
                </c:pt>
                <c:pt idx="16">
                  <c:v>2786.8150057792668</c:v>
                </c:pt>
                <c:pt idx="17">
                  <c:v>15466.491990327833</c:v>
                </c:pt>
                <c:pt idx="18">
                  <c:v>2504.5959968566899</c:v>
                </c:pt>
                <c:pt idx="19">
                  <c:v>15804.083005905151</c:v>
                </c:pt>
                <c:pt idx="20">
                  <c:v>4219.5039830207825</c:v>
                </c:pt>
                <c:pt idx="21">
                  <c:v>3275.4800020456314</c:v>
                </c:pt>
                <c:pt idx="22">
                  <c:v>11716.971015334129</c:v>
                </c:pt>
                <c:pt idx="23">
                  <c:v>15842.409987330437</c:v>
                </c:pt>
                <c:pt idx="24">
                  <c:v>15385.614035129549</c:v>
                </c:pt>
                <c:pt idx="25">
                  <c:v>13992.326974153517</c:v>
                </c:pt>
                <c:pt idx="26">
                  <c:v>10118.459006071091</c:v>
                </c:pt>
                <c:pt idx="27">
                  <c:v>1588.4070043563843</c:v>
                </c:pt>
                <c:pt idx="28">
                  <c:v>1805.1920006275175</c:v>
                </c:pt>
                <c:pt idx="29">
                  <c:v>14012.950006008146</c:v>
                </c:pt>
                <c:pt idx="30">
                  <c:v>3543.6570022106171</c:v>
                </c:pt>
                <c:pt idx="31">
                  <c:v>25810.515016794205</c:v>
                </c:pt>
                <c:pt idx="32">
                  <c:v>18498.140053868294</c:v>
                </c:pt>
                <c:pt idx="33">
                  <c:v>13677.121993303297</c:v>
                </c:pt>
                <c:pt idx="34">
                  <c:v>20365.07695651054</c:v>
                </c:pt>
                <c:pt idx="35">
                  <c:v>635.55000114440907</c:v>
                </c:pt>
                <c:pt idx="36">
                  <c:v>12235.718999862671</c:v>
                </c:pt>
                <c:pt idx="37">
                  <c:v>19235.877995967865</c:v>
                </c:pt>
                <c:pt idx="38">
                  <c:v>9017.3149695396423</c:v>
                </c:pt>
                <c:pt idx="39">
                  <c:v>7897.2019729614258</c:v>
                </c:pt>
                <c:pt idx="40">
                  <c:v>9866.4949985742551</c:v>
                </c:pt>
                <c:pt idx="41">
                  <c:v>12887.178980112076</c:v>
                </c:pt>
                <c:pt idx="42">
                  <c:v>11412.559957981108</c:v>
                </c:pt>
                <c:pt idx="44">
                  <c:v>22838.489003300667</c:v>
                </c:pt>
                <c:pt idx="45">
                  <c:v>9606.5890040397644</c:v>
                </c:pt>
                <c:pt idx="46">
                  <c:v>6335.2959904670734</c:v>
                </c:pt>
                <c:pt idx="48">
                  <c:v>7439.6749997138986</c:v>
                </c:pt>
                <c:pt idx="49">
                  <c:v>0</c:v>
                </c:pt>
                <c:pt idx="50">
                  <c:v>12630.019019126892</c:v>
                </c:pt>
                <c:pt idx="51">
                  <c:v>15181.737990140915</c:v>
                </c:pt>
                <c:pt idx="52">
                  <c:v>5711.934988617897</c:v>
                </c:pt>
                <c:pt idx="53">
                  <c:v>2540.8199996948242</c:v>
                </c:pt>
                <c:pt idx="54">
                  <c:v>0</c:v>
                </c:pt>
                <c:pt idx="56">
                  <c:v>0</c:v>
                </c:pt>
                <c:pt idx="57">
                  <c:v>4664.0110034942636</c:v>
                </c:pt>
                <c:pt idx="58">
                  <c:v>5742.2540135383606</c:v>
                </c:pt>
                <c:pt idx="59">
                  <c:v>102.00800085067748</c:v>
                </c:pt>
                <c:pt idx="61">
                  <c:v>2492.5340052843098</c:v>
                </c:pt>
                <c:pt idx="62">
                  <c:v>3994.3790032863626</c:v>
                </c:pt>
                <c:pt idx="63">
                  <c:v>6816.6199964284915</c:v>
                </c:pt>
                <c:pt idx="64">
                  <c:v>14612.525027394295</c:v>
                </c:pt>
                <c:pt idx="65">
                  <c:v>2373.1410048007965</c:v>
                </c:pt>
                <c:pt idx="66">
                  <c:v>14200.981970787045</c:v>
                </c:pt>
                <c:pt idx="67">
                  <c:v>15305.279993534086</c:v>
                </c:pt>
                <c:pt idx="68">
                  <c:v>0</c:v>
                </c:pt>
                <c:pt idx="69">
                  <c:v>9237.0580348968488</c:v>
                </c:pt>
              </c:numCache>
            </c:numRef>
          </c:val>
        </c:ser>
        <c:ser>
          <c:idx val="2"/>
          <c:order val="1"/>
          <c:tx>
            <c:strRef>
              <c:f>'G-West'!$C$3</c:f>
              <c:strCache>
                <c:ptCount val="1"/>
                <c:pt idx="0">
                  <c:v>Feb08-300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</c:spPr>
          <c:cat>
            <c:numRef>
              <c:f>'G-West'!$A$6:$A$107</c:f>
              <c:numCache>
                <c:formatCode>General</c:formatCode>
                <c:ptCount val="102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48</c:v>
                </c:pt>
                <c:pt idx="24">
                  <c:v>50</c:v>
                </c:pt>
                <c:pt idx="25">
                  <c:v>52</c:v>
                </c:pt>
                <c:pt idx="26">
                  <c:v>54</c:v>
                </c:pt>
                <c:pt idx="27">
                  <c:v>56</c:v>
                </c:pt>
                <c:pt idx="28">
                  <c:v>58</c:v>
                </c:pt>
                <c:pt idx="29">
                  <c:v>60</c:v>
                </c:pt>
                <c:pt idx="30">
                  <c:v>62</c:v>
                </c:pt>
                <c:pt idx="31">
                  <c:v>64</c:v>
                </c:pt>
                <c:pt idx="32">
                  <c:v>66</c:v>
                </c:pt>
                <c:pt idx="33">
                  <c:v>68</c:v>
                </c:pt>
                <c:pt idx="34">
                  <c:v>70</c:v>
                </c:pt>
                <c:pt idx="35">
                  <c:v>72</c:v>
                </c:pt>
                <c:pt idx="36">
                  <c:v>74</c:v>
                </c:pt>
                <c:pt idx="37">
                  <c:v>76</c:v>
                </c:pt>
                <c:pt idx="38">
                  <c:v>78</c:v>
                </c:pt>
                <c:pt idx="39">
                  <c:v>80</c:v>
                </c:pt>
                <c:pt idx="40">
                  <c:v>82</c:v>
                </c:pt>
                <c:pt idx="41">
                  <c:v>84</c:v>
                </c:pt>
                <c:pt idx="42">
                  <c:v>86</c:v>
                </c:pt>
                <c:pt idx="43">
                  <c:v>88</c:v>
                </c:pt>
                <c:pt idx="44">
                  <c:v>90</c:v>
                </c:pt>
                <c:pt idx="45">
                  <c:v>92</c:v>
                </c:pt>
                <c:pt idx="46">
                  <c:v>94</c:v>
                </c:pt>
                <c:pt idx="47">
                  <c:v>96</c:v>
                </c:pt>
                <c:pt idx="48">
                  <c:v>98</c:v>
                </c:pt>
                <c:pt idx="49">
                  <c:v>100</c:v>
                </c:pt>
                <c:pt idx="50">
                  <c:v>102</c:v>
                </c:pt>
                <c:pt idx="51">
                  <c:v>104</c:v>
                </c:pt>
                <c:pt idx="52">
                  <c:v>106</c:v>
                </c:pt>
                <c:pt idx="53">
                  <c:v>108</c:v>
                </c:pt>
                <c:pt idx="54">
                  <c:v>110</c:v>
                </c:pt>
                <c:pt idx="55">
                  <c:v>112</c:v>
                </c:pt>
                <c:pt idx="56">
                  <c:v>114</c:v>
                </c:pt>
                <c:pt idx="57">
                  <c:v>116</c:v>
                </c:pt>
                <c:pt idx="58">
                  <c:v>118</c:v>
                </c:pt>
                <c:pt idx="59">
                  <c:v>120</c:v>
                </c:pt>
                <c:pt idx="60">
                  <c:v>122</c:v>
                </c:pt>
                <c:pt idx="61">
                  <c:v>124</c:v>
                </c:pt>
                <c:pt idx="62">
                  <c:v>126</c:v>
                </c:pt>
                <c:pt idx="63">
                  <c:v>128</c:v>
                </c:pt>
                <c:pt idx="64">
                  <c:v>130</c:v>
                </c:pt>
                <c:pt idx="65">
                  <c:v>132</c:v>
                </c:pt>
                <c:pt idx="66">
                  <c:v>134</c:v>
                </c:pt>
                <c:pt idx="67">
                  <c:v>136</c:v>
                </c:pt>
                <c:pt idx="68">
                  <c:v>138</c:v>
                </c:pt>
                <c:pt idx="69">
                  <c:v>140</c:v>
                </c:pt>
                <c:pt idx="70">
                  <c:v>142</c:v>
                </c:pt>
                <c:pt idx="71">
                  <c:v>144</c:v>
                </c:pt>
                <c:pt idx="72">
                  <c:v>146</c:v>
                </c:pt>
                <c:pt idx="73">
                  <c:v>148</c:v>
                </c:pt>
                <c:pt idx="74">
                  <c:v>150</c:v>
                </c:pt>
                <c:pt idx="75">
                  <c:v>152</c:v>
                </c:pt>
                <c:pt idx="76">
                  <c:v>154</c:v>
                </c:pt>
                <c:pt idx="77">
                  <c:v>156</c:v>
                </c:pt>
                <c:pt idx="78">
                  <c:v>158</c:v>
                </c:pt>
                <c:pt idx="79">
                  <c:v>160</c:v>
                </c:pt>
                <c:pt idx="80">
                  <c:v>162</c:v>
                </c:pt>
                <c:pt idx="81">
                  <c:v>164</c:v>
                </c:pt>
                <c:pt idx="82">
                  <c:v>166</c:v>
                </c:pt>
                <c:pt idx="83">
                  <c:v>168</c:v>
                </c:pt>
                <c:pt idx="84">
                  <c:v>170</c:v>
                </c:pt>
                <c:pt idx="85">
                  <c:v>172</c:v>
                </c:pt>
                <c:pt idx="86">
                  <c:v>174</c:v>
                </c:pt>
                <c:pt idx="87">
                  <c:v>176</c:v>
                </c:pt>
                <c:pt idx="88">
                  <c:v>178</c:v>
                </c:pt>
                <c:pt idx="89">
                  <c:v>180</c:v>
                </c:pt>
                <c:pt idx="90">
                  <c:v>182</c:v>
                </c:pt>
                <c:pt idx="91">
                  <c:v>184</c:v>
                </c:pt>
                <c:pt idx="92">
                  <c:v>186</c:v>
                </c:pt>
                <c:pt idx="93">
                  <c:v>188</c:v>
                </c:pt>
                <c:pt idx="94">
                  <c:v>190</c:v>
                </c:pt>
                <c:pt idx="95">
                  <c:v>192</c:v>
                </c:pt>
                <c:pt idx="96">
                  <c:v>194</c:v>
                </c:pt>
                <c:pt idx="97">
                  <c:v>196</c:v>
                </c:pt>
                <c:pt idx="98">
                  <c:v>200</c:v>
                </c:pt>
                <c:pt idx="99">
                  <c:v>202</c:v>
                </c:pt>
                <c:pt idx="100">
                  <c:v>216</c:v>
                </c:pt>
                <c:pt idx="101">
                  <c:v>246</c:v>
                </c:pt>
              </c:numCache>
            </c:numRef>
          </c:cat>
          <c:val>
            <c:numRef>
              <c:f>'G-West'!$C$6:$C$106</c:f>
              <c:numCache>
                <c:formatCode>General</c:formatCode>
                <c:ptCount val="101"/>
                <c:pt idx="43" formatCode="0">
                  <c:v>2743.2710003852849</c:v>
                </c:pt>
                <c:pt idx="47" formatCode="0">
                  <c:v>2459.1210083961491</c:v>
                </c:pt>
                <c:pt idx="55" formatCode="0">
                  <c:v>1056.1820001602173</c:v>
                </c:pt>
                <c:pt idx="58">
                  <c:v>0</c:v>
                </c:pt>
                <c:pt idx="60" formatCode="0">
                  <c:v>18084.7479544282</c:v>
                </c:pt>
                <c:pt idx="62">
                  <c:v>0</c:v>
                </c:pt>
                <c:pt idx="63">
                  <c:v>0</c:v>
                </c:pt>
                <c:pt idx="65">
                  <c:v>0</c:v>
                </c:pt>
                <c:pt idx="70" formatCode="0">
                  <c:v>7672.4730221629134</c:v>
                </c:pt>
                <c:pt idx="71" formatCode="0">
                  <c:v>18948.005002021793</c:v>
                </c:pt>
                <c:pt idx="72" formatCode="0">
                  <c:v>16344.818995058535</c:v>
                </c:pt>
                <c:pt idx="73" formatCode="0">
                  <c:v>42884.859965085983</c:v>
                </c:pt>
                <c:pt idx="74" formatCode="0">
                  <c:v>34207.459969639778</c:v>
                </c:pt>
                <c:pt idx="75" formatCode="0">
                  <c:v>17271.133019447319</c:v>
                </c:pt>
                <c:pt idx="76" formatCode="0">
                  <c:v>21273.505985319618</c:v>
                </c:pt>
                <c:pt idx="77" formatCode="0">
                  <c:v>19677.313962399952</c:v>
                </c:pt>
                <c:pt idx="78" formatCode="0">
                  <c:v>16772.544012308117</c:v>
                </c:pt>
                <c:pt idx="79" formatCode="0">
                  <c:v>14243.997980594633</c:v>
                </c:pt>
                <c:pt idx="80" formatCode="0">
                  <c:v>32206.229945659637</c:v>
                </c:pt>
                <c:pt idx="81" formatCode="0">
                  <c:v>18763.463992178444</c:v>
                </c:pt>
                <c:pt idx="82" formatCode="0">
                  <c:v>12707.453997135162</c:v>
                </c:pt>
                <c:pt idx="83" formatCode="0">
                  <c:v>13684.366988122463</c:v>
                </c:pt>
                <c:pt idx="84" formatCode="0">
                  <c:v>17396.788981318477</c:v>
                </c:pt>
                <c:pt idx="85" formatCode="0">
                  <c:v>13956.850020647045</c:v>
                </c:pt>
                <c:pt idx="86" formatCode="0">
                  <c:v>8784.306024312973</c:v>
                </c:pt>
                <c:pt idx="87" formatCode="0">
                  <c:v>18664.561989188194</c:v>
                </c:pt>
                <c:pt idx="88" formatCode="0">
                  <c:v>19688.408017635342</c:v>
                </c:pt>
                <c:pt idx="97" formatCode="0">
                  <c:v>119.25800180435179</c:v>
                </c:pt>
                <c:pt idx="100" formatCode="0">
                  <c:v>17058.214020729065</c:v>
                </c:pt>
              </c:numCache>
            </c:numRef>
          </c:val>
        </c:ser>
        <c:ser>
          <c:idx val="1"/>
          <c:order val="2"/>
          <c:tx>
            <c:strRef>
              <c:f>'G-West'!$D$3</c:f>
              <c:strCache>
                <c:ptCount val="1"/>
                <c:pt idx="0">
                  <c:v>Feb08-1200</c:v>
                </c:pt>
              </c:strCache>
            </c:strRef>
          </c:tx>
          <c:spPr>
            <a:solidFill>
              <a:srgbClr val="3333CC"/>
            </a:solidFill>
            <a:ln>
              <a:solidFill>
                <a:srgbClr val="3333CC"/>
              </a:solidFill>
            </a:ln>
          </c:spPr>
          <c:cat>
            <c:numRef>
              <c:f>'G-West'!$A$6:$A$107</c:f>
              <c:numCache>
                <c:formatCode>General</c:formatCode>
                <c:ptCount val="102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48</c:v>
                </c:pt>
                <c:pt idx="24">
                  <c:v>50</c:v>
                </c:pt>
                <c:pt idx="25">
                  <c:v>52</c:v>
                </c:pt>
                <c:pt idx="26">
                  <c:v>54</c:v>
                </c:pt>
                <c:pt idx="27">
                  <c:v>56</c:v>
                </c:pt>
                <c:pt idx="28">
                  <c:v>58</c:v>
                </c:pt>
                <c:pt idx="29">
                  <c:v>60</c:v>
                </c:pt>
                <c:pt idx="30">
                  <c:v>62</c:v>
                </c:pt>
                <c:pt idx="31">
                  <c:v>64</c:v>
                </c:pt>
                <c:pt idx="32">
                  <c:v>66</c:v>
                </c:pt>
                <c:pt idx="33">
                  <c:v>68</c:v>
                </c:pt>
                <c:pt idx="34">
                  <c:v>70</c:v>
                </c:pt>
                <c:pt idx="35">
                  <c:v>72</c:v>
                </c:pt>
                <c:pt idx="36">
                  <c:v>74</c:v>
                </c:pt>
                <c:pt idx="37">
                  <c:v>76</c:v>
                </c:pt>
                <c:pt idx="38">
                  <c:v>78</c:v>
                </c:pt>
                <c:pt idx="39">
                  <c:v>80</c:v>
                </c:pt>
                <c:pt idx="40">
                  <c:v>82</c:v>
                </c:pt>
                <c:pt idx="41">
                  <c:v>84</c:v>
                </c:pt>
                <c:pt idx="42">
                  <c:v>86</c:v>
                </c:pt>
                <c:pt idx="43">
                  <c:v>88</c:v>
                </c:pt>
                <c:pt idx="44">
                  <c:v>90</c:v>
                </c:pt>
                <c:pt idx="45">
                  <c:v>92</c:v>
                </c:pt>
                <c:pt idx="46">
                  <c:v>94</c:v>
                </c:pt>
                <c:pt idx="47">
                  <c:v>96</c:v>
                </c:pt>
                <c:pt idx="48">
                  <c:v>98</c:v>
                </c:pt>
                <c:pt idx="49">
                  <c:v>100</c:v>
                </c:pt>
                <c:pt idx="50">
                  <c:v>102</c:v>
                </c:pt>
                <c:pt idx="51">
                  <c:v>104</c:v>
                </c:pt>
                <c:pt idx="52">
                  <c:v>106</c:v>
                </c:pt>
                <c:pt idx="53">
                  <c:v>108</c:v>
                </c:pt>
                <c:pt idx="54">
                  <c:v>110</c:v>
                </c:pt>
                <c:pt idx="55">
                  <c:v>112</c:v>
                </c:pt>
                <c:pt idx="56">
                  <c:v>114</c:v>
                </c:pt>
                <c:pt idx="57">
                  <c:v>116</c:v>
                </c:pt>
                <c:pt idx="58">
                  <c:v>118</c:v>
                </c:pt>
                <c:pt idx="59">
                  <c:v>120</c:v>
                </c:pt>
                <c:pt idx="60">
                  <c:v>122</c:v>
                </c:pt>
                <c:pt idx="61">
                  <c:v>124</c:v>
                </c:pt>
                <c:pt idx="62">
                  <c:v>126</c:v>
                </c:pt>
                <c:pt idx="63">
                  <c:v>128</c:v>
                </c:pt>
                <c:pt idx="64">
                  <c:v>130</c:v>
                </c:pt>
                <c:pt idx="65">
                  <c:v>132</c:v>
                </c:pt>
                <c:pt idx="66">
                  <c:v>134</c:v>
                </c:pt>
                <c:pt idx="67">
                  <c:v>136</c:v>
                </c:pt>
                <c:pt idx="68">
                  <c:v>138</c:v>
                </c:pt>
                <c:pt idx="69">
                  <c:v>140</c:v>
                </c:pt>
                <c:pt idx="70">
                  <c:v>142</c:v>
                </c:pt>
                <c:pt idx="71">
                  <c:v>144</c:v>
                </c:pt>
                <c:pt idx="72">
                  <c:v>146</c:v>
                </c:pt>
                <c:pt idx="73">
                  <c:v>148</c:v>
                </c:pt>
                <c:pt idx="74">
                  <c:v>150</c:v>
                </c:pt>
                <c:pt idx="75">
                  <c:v>152</c:v>
                </c:pt>
                <c:pt idx="76">
                  <c:v>154</c:v>
                </c:pt>
                <c:pt idx="77">
                  <c:v>156</c:v>
                </c:pt>
                <c:pt idx="78">
                  <c:v>158</c:v>
                </c:pt>
                <c:pt idx="79">
                  <c:v>160</c:v>
                </c:pt>
                <c:pt idx="80">
                  <c:v>162</c:v>
                </c:pt>
                <c:pt idx="81">
                  <c:v>164</c:v>
                </c:pt>
                <c:pt idx="82">
                  <c:v>166</c:v>
                </c:pt>
                <c:pt idx="83">
                  <c:v>168</c:v>
                </c:pt>
                <c:pt idx="84">
                  <c:v>170</c:v>
                </c:pt>
                <c:pt idx="85">
                  <c:v>172</c:v>
                </c:pt>
                <c:pt idx="86">
                  <c:v>174</c:v>
                </c:pt>
                <c:pt idx="87">
                  <c:v>176</c:v>
                </c:pt>
                <c:pt idx="88">
                  <c:v>178</c:v>
                </c:pt>
                <c:pt idx="89">
                  <c:v>180</c:v>
                </c:pt>
                <c:pt idx="90">
                  <c:v>182</c:v>
                </c:pt>
                <c:pt idx="91">
                  <c:v>184</c:v>
                </c:pt>
                <c:pt idx="92">
                  <c:v>186</c:v>
                </c:pt>
                <c:pt idx="93">
                  <c:v>188</c:v>
                </c:pt>
                <c:pt idx="94">
                  <c:v>190</c:v>
                </c:pt>
                <c:pt idx="95">
                  <c:v>192</c:v>
                </c:pt>
                <c:pt idx="96">
                  <c:v>194</c:v>
                </c:pt>
                <c:pt idx="97">
                  <c:v>196</c:v>
                </c:pt>
                <c:pt idx="98">
                  <c:v>200</c:v>
                </c:pt>
                <c:pt idx="99">
                  <c:v>202</c:v>
                </c:pt>
                <c:pt idx="100">
                  <c:v>216</c:v>
                </c:pt>
                <c:pt idx="101">
                  <c:v>246</c:v>
                </c:pt>
              </c:numCache>
            </c:numRef>
          </c:cat>
          <c:val>
            <c:numRef>
              <c:f>'G-West'!$D$6:$D$106</c:f>
              <c:numCache>
                <c:formatCode>General</c:formatCode>
                <c:ptCount val="101"/>
                <c:pt idx="89" formatCode="0">
                  <c:v>10825.871995091435</c:v>
                </c:pt>
                <c:pt idx="91" formatCode="0">
                  <c:v>4018.8410254716873</c:v>
                </c:pt>
                <c:pt idx="93" formatCode="0">
                  <c:v>3629.5099992752075</c:v>
                </c:pt>
                <c:pt idx="95" formatCode="0">
                  <c:v>1014.9100034236908</c:v>
                </c:pt>
              </c:numCache>
            </c:numRef>
          </c:val>
        </c:ser>
        <c:ser>
          <c:idx val="3"/>
          <c:order val="3"/>
          <c:tx>
            <c:strRef>
              <c:f>'G-West'!$F$3</c:f>
              <c:strCache>
                <c:ptCount val="1"/>
                <c:pt idx="0">
                  <c:v>Oct09-100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</c:spPr>
          <c:dPt>
            <c:idx val="58"/>
            <c:spPr>
              <a:solidFill>
                <a:srgbClr val="FF0000"/>
              </a:solidFill>
              <a:ln>
                <a:solidFill>
                  <a:schemeClr val="tx1"/>
                </a:solidFill>
                <a:prstDash val="dash"/>
              </a:ln>
            </c:spPr>
          </c:dPt>
          <c:dPt>
            <c:idx val="61"/>
            <c:spPr>
              <a:solidFill>
                <a:srgbClr val="FF0000"/>
              </a:solidFill>
              <a:ln>
                <a:solidFill>
                  <a:schemeClr val="tx1"/>
                </a:solidFill>
                <a:prstDash val="dash"/>
              </a:ln>
            </c:spPr>
          </c:dPt>
          <c:dPt>
            <c:idx val="62"/>
            <c:spPr>
              <a:solidFill>
                <a:srgbClr val="FF0000"/>
              </a:solidFill>
              <a:ln>
                <a:solidFill>
                  <a:schemeClr val="tx1"/>
                </a:solidFill>
                <a:prstDash val="dash"/>
              </a:ln>
            </c:spPr>
          </c:dPt>
          <c:dPt>
            <c:idx val="63"/>
            <c:spPr>
              <a:solidFill>
                <a:srgbClr val="FF0000"/>
              </a:solidFill>
              <a:ln>
                <a:solidFill>
                  <a:schemeClr val="tx1"/>
                </a:solidFill>
                <a:prstDash val="dash"/>
              </a:ln>
            </c:spPr>
          </c:dPt>
          <c:dPt>
            <c:idx val="65"/>
            <c:spPr>
              <a:solidFill>
                <a:srgbClr val="FF0000"/>
              </a:solidFill>
              <a:ln>
                <a:solidFill>
                  <a:schemeClr val="tx1"/>
                </a:solidFill>
                <a:prstDash val="dash"/>
              </a:ln>
            </c:spPr>
          </c:dPt>
          <c:dPt>
            <c:idx val="66"/>
            <c:spPr>
              <a:solidFill>
                <a:srgbClr val="FF0000"/>
              </a:solidFill>
              <a:ln>
                <a:solidFill>
                  <a:schemeClr val="tx1"/>
                </a:solidFill>
                <a:prstDash val="dash"/>
              </a:ln>
            </c:spPr>
          </c:dPt>
          <c:cat>
            <c:numRef>
              <c:f>'G-West'!$A$6:$A$107</c:f>
              <c:numCache>
                <c:formatCode>General</c:formatCode>
                <c:ptCount val="102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48</c:v>
                </c:pt>
                <c:pt idx="24">
                  <c:v>50</c:v>
                </c:pt>
                <c:pt idx="25">
                  <c:v>52</c:v>
                </c:pt>
                <c:pt idx="26">
                  <c:v>54</c:v>
                </c:pt>
                <c:pt idx="27">
                  <c:v>56</c:v>
                </c:pt>
                <c:pt idx="28">
                  <c:v>58</c:v>
                </c:pt>
                <c:pt idx="29">
                  <c:v>60</c:v>
                </c:pt>
                <c:pt idx="30">
                  <c:v>62</c:v>
                </c:pt>
                <c:pt idx="31">
                  <c:v>64</c:v>
                </c:pt>
                <c:pt idx="32">
                  <c:v>66</c:v>
                </c:pt>
                <c:pt idx="33">
                  <c:v>68</c:v>
                </c:pt>
                <c:pt idx="34">
                  <c:v>70</c:v>
                </c:pt>
                <c:pt idx="35">
                  <c:v>72</c:v>
                </c:pt>
                <c:pt idx="36">
                  <c:v>74</c:v>
                </c:pt>
                <c:pt idx="37">
                  <c:v>76</c:v>
                </c:pt>
                <c:pt idx="38">
                  <c:v>78</c:v>
                </c:pt>
                <c:pt idx="39">
                  <c:v>80</c:v>
                </c:pt>
                <c:pt idx="40">
                  <c:v>82</c:v>
                </c:pt>
                <c:pt idx="41">
                  <c:v>84</c:v>
                </c:pt>
                <c:pt idx="42">
                  <c:v>86</c:v>
                </c:pt>
                <c:pt idx="43">
                  <c:v>88</c:v>
                </c:pt>
                <c:pt idx="44">
                  <c:v>90</c:v>
                </c:pt>
                <c:pt idx="45">
                  <c:v>92</c:v>
                </c:pt>
                <c:pt idx="46">
                  <c:v>94</c:v>
                </c:pt>
                <c:pt idx="47">
                  <c:v>96</c:v>
                </c:pt>
                <c:pt idx="48">
                  <c:v>98</c:v>
                </c:pt>
                <c:pt idx="49">
                  <c:v>100</c:v>
                </c:pt>
                <c:pt idx="50">
                  <c:v>102</c:v>
                </c:pt>
                <c:pt idx="51">
                  <c:v>104</c:v>
                </c:pt>
                <c:pt idx="52">
                  <c:v>106</c:v>
                </c:pt>
                <c:pt idx="53">
                  <c:v>108</c:v>
                </c:pt>
                <c:pt idx="54">
                  <c:v>110</c:v>
                </c:pt>
                <c:pt idx="55">
                  <c:v>112</c:v>
                </c:pt>
                <c:pt idx="56">
                  <c:v>114</c:v>
                </c:pt>
                <c:pt idx="57">
                  <c:v>116</c:v>
                </c:pt>
                <c:pt idx="58">
                  <c:v>118</c:v>
                </c:pt>
                <c:pt idx="59">
                  <c:v>120</c:v>
                </c:pt>
                <c:pt idx="60">
                  <c:v>122</c:v>
                </c:pt>
                <c:pt idx="61">
                  <c:v>124</c:v>
                </c:pt>
                <c:pt idx="62">
                  <c:v>126</c:v>
                </c:pt>
                <c:pt idx="63">
                  <c:v>128</c:v>
                </c:pt>
                <c:pt idx="64">
                  <c:v>130</c:v>
                </c:pt>
                <c:pt idx="65">
                  <c:v>132</c:v>
                </c:pt>
                <c:pt idx="66">
                  <c:v>134</c:v>
                </c:pt>
                <c:pt idx="67">
                  <c:v>136</c:v>
                </c:pt>
                <c:pt idx="68">
                  <c:v>138</c:v>
                </c:pt>
                <c:pt idx="69">
                  <c:v>140</c:v>
                </c:pt>
                <c:pt idx="70">
                  <c:v>142</c:v>
                </c:pt>
                <c:pt idx="71">
                  <c:v>144</c:v>
                </c:pt>
                <c:pt idx="72">
                  <c:v>146</c:v>
                </c:pt>
                <c:pt idx="73">
                  <c:v>148</c:v>
                </c:pt>
                <c:pt idx="74">
                  <c:v>150</c:v>
                </c:pt>
                <c:pt idx="75">
                  <c:v>152</c:v>
                </c:pt>
                <c:pt idx="76">
                  <c:v>154</c:v>
                </c:pt>
                <c:pt idx="77">
                  <c:v>156</c:v>
                </c:pt>
                <c:pt idx="78">
                  <c:v>158</c:v>
                </c:pt>
                <c:pt idx="79">
                  <c:v>160</c:v>
                </c:pt>
                <c:pt idx="80">
                  <c:v>162</c:v>
                </c:pt>
                <c:pt idx="81">
                  <c:v>164</c:v>
                </c:pt>
                <c:pt idx="82">
                  <c:v>166</c:v>
                </c:pt>
                <c:pt idx="83">
                  <c:v>168</c:v>
                </c:pt>
                <c:pt idx="84">
                  <c:v>170</c:v>
                </c:pt>
                <c:pt idx="85">
                  <c:v>172</c:v>
                </c:pt>
                <c:pt idx="86">
                  <c:v>174</c:v>
                </c:pt>
                <c:pt idx="87">
                  <c:v>176</c:v>
                </c:pt>
                <c:pt idx="88">
                  <c:v>178</c:v>
                </c:pt>
                <c:pt idx="89">
                  <c:v>180</c:v>
                </c:pt>
                <c:pt idx="90">
                  <c:v>182</c:v>
                </c:pt>
                <c:pt idx="91">
                  <c:v>184</c:v>
                </c:pt>
                <c:pt idx="92">
                  <c:v>186</c:v>
                </c:pt>
                <c:pt idx="93">
                  <c:v>188</c:v>
                </c:pt>
                <c:pt idx="94">
                  <c:v>190</c:v>
                </c:pt>
                <c:pt idx="95">
                  <c:v>192</c:v>
                </c:pt>
                <c:pt idx="96">
                  <c:v>194</c:v>
                </c:pt>
                <c:pt idx="97">
                  <c:v>196</c:v>
                </c:pt>
                <c:pt idx="98">
                  <c:v>200</c:v>
                </c:pt>
                <c:pt idx="99">
                  <c:v>202</c:v>
                </c:pt>
                <c:pt idx="100">
                  <c:v>216</c:v>
                </c:pt>
                <c:pt idx="101">
                  <c:v>246</c:v>
                </c:pt>
              </c:numCache>
            </c:numRef>
          </c:cat>
          <c:val>
            <c:numRef>
              <c:f>'G-West'!$F$6:$F$106</c:f>
              <c:numCache>
                <c:formatCode>General</c:formatCode>
                <c:ptCount val="101"/>
                <c:pt idx="0">
                  <c:v>8808</c:v>
                </c:pt>
                <c:pt idx="1">
                  <c:v>19038</c:v>
                </c:pt>
                <c:pt idx="2">
                  <c:v>20470</c:v>
                </c:pt>
                <c:pt idx="3">
                  <c:v>24685</c:v>
                </c:pt>
                <c:pt idx="4">
                  <c:v>6787</c:v>
                </c:pt>
                <c:pt idx="5">
                  <c:v>21209</c:v>
                </c:pt>
                <c:pt idx="6">
                  <c:v>6763</c:v>
                </c:pt>
                <c:pt idx="7">
                  <c:v>10640</c:v>
                </c:pt>
                <c:pt idx="8">
                  <c:v>7700</c:v>
                </c:pt>
                <c:pt idx="9">
                  <c:v>10358</c:v>
                </c:pt>
                <c:pt idx="10">
                  <c:v>5638</c:v>
                </c:pt>
                <c:pt idx="11">
                  <c:v>2867</c:v>
                </c:pt>
                <c:pt idx="12">
                  <c:v>17947</c:v>
                </c:pt>
                <c:pt idx="13">
                  <c:v>1980</c:v>
                </c:pt>
                <c:pt idx="14">
                  <c:v>199</c:v>
                </c:pt>
                <c:pt idx="15">
                  <c:v>19871</c:v>
                </c:pt>
                <c:pt idx="16">
                  <c:v>581</c:v>
                </c:pt>
                <c:pt idx="17">
                  <c:v>10031</c:v>
                </c:pt>
                <c:pt idx="18">
                  <c:v>0</c:v>
                </c:pt>
                <c:pt idx="19">
                  <c:v>13544</c:v>
                </c:pt>
                <c:pt idx="20">
                  <c:v>2562</c:v>
                </c:pt>
                <c:pt idx="21">
                  <c:v>4370</c:v>
                </c:pt>
                <c:pt idx="22">
                  <c:v>8495</c:v>
                </c:pt>
                <c:pt idx="23">
                  <c:v>15906</c:v>
                </c:pt>
                <c:pt idx="24">
                  <c:v>15443</c:v>
                </c:pt>
                <c:pt idx="25">
                  <c:v>0</c:v>
                </c:pt>
                <c:pt idx="26">
                  <c:v>8944</c:v>
                </c:pt>
                <c:pt idx="27">
                  <c:v>424</c:v>
                </c:pt>
                <c:pt idx="29">
                  <c:v>12876</c:v>
                </c:pt>
                <c:pt idx="30">
                  <c:v>1626</c:v>
                </c:pt>
                <c:pt idx="31">
                  <c:v>13257</c:v>
                </c:pt>
                <c:pt idx="32">
                  <c:v>0</c:v>
                </c:pt>
                <c:pt idx="33">
                  <c:v>10988</c:v>
                </c:pt>
                <c:pt idx="34">
                  <c:v>12808</c:v>
                </c:pt>
                <c:pt idx="36">
                  <c:v>6056</c:v>
                </c:pt>
                <c:pt idx="37">
                  <c:v>12813</c:v>
                </c:pt>
                <c:pt idx="38">
                  <c:v>5983</c:v>
                </c:pt>
                <c:pt idx="39">
                  <c:v>0</c:v>
                </c:pt>
                <c:pt idx="40">
                  <c:v>7044</c:v>
                </c:pt>
                <c:pt idx="41">
                  <c:v>7854</c:v>
                </c:pt>
                <c:pt idx="42">
                  <c:v>10237</c:v>
                </c:pt>
                <c:pt idx="45">
                  <c:v>6352</c:v>
                </c:pt>
                <c:pt idx="46">
                  <c:v>7375</c:v>
                </c:pt>
                <c:pt idx="48">
                  <c:v>6683</c:v>
                </c:pt>
                <c:pt idx="49">
                  <c:v>0</c:v>
                </c:pt>
                <c:pt idx="50">
                  <c:v>0</c:v>
                </c:pt>
                <c:pt idx="51">
                  <c:v>16200</c:v>
                </c:pt>
                <c:pt idx="52">
                  <c:v>4644</c:v>
                </c:pt>
                <c:pt idx="53">
                  <c:v>1087</c:v>
                </c:pt>
                <c:pt idx="54">
                  <c:v>0</c:v>
                </c:pt>
                <c:pt idx="56">
                  <c:v>0</c:v>
                </c:pt>
                <c:pt idx="57">
                  <c:v>8051</c:v>
                </c:pt>
                <c:pt idx="58">
                  <c:v>4235</c:v>
                </c:pt>
                <c:pt idx="59">
                  <c:v>102</c:v>
                </c:pt>
                <c:pt idx="61">
                  <c:v>1937</c:v>
                </c:pt>
                <c:pt idx="62">
                  <c:v>3537</c:v>
                </c:pt>
                <c:pt idx="63">
                  <c:v>7481</c:v>
                </c:pt>
                <c:pt idx="64">
                  <c:v>7750</c:v>
                </c:pt>
                <c:pt idx="65">
                  <c:v>1875</c:v>
                </c:pt>
                <c:pt idx="66">
                  <c:v>22984</c:v>
                </c:pt>
                <c:pt idx="67">
                  <c:v>1911</c:v>
                </c:pt>
                <c:pt idx="69">
                  <c:v>10813</c:v>
                </c:pt>
              </c:numCache>
            </c:numRef>
          </c:val>
        </c:ser>
        <c:ser>
          <c:idx val="4"/>
          <c:order val="4"/>
          <c:tx>
            <c:strRef>
              <c:f>'G-West'!$G$3</c:f>
              <c:strCache>
                <c:ptCount val="1"/>
                <c:pt idx="0">
                  <c:v>Oct09-300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</c:spPr>
          <c:dPt>
            <c:idx val="25"/>
            <c:spPr>
              <a:solidFill>
                <a:srgbClr val="FFC000"/>
              </a:solidFill>
              <a:ln>
                <a:solidFill>
                  <a:schemeClr val="tx1"/>
                </a:solidFill>
                <a:prstDash val="dash"/>
              </a:ln>
            </c:spPr>
          </c:dPt>
          <c:dPt>
            <c:idx val="32"/>
            <c:spPr>
              <a:solidFill>
                <a:srgbClr val="FFC000"/>
              </a:solidFill>
              <a:ln>
                <a:solidFill>
                  <a:schemeClr val="tx1"/>
                </a:solidFill>
                <a:prstDash val="dash"/>
              </a:ln>
            </c:spPr>
          </c:dPt>
          <c:dPt>
            <c:idx val="39"/>
            <c:spPr>
              <a:solidFill>
                <a:srgbClr val="FFC000"/>
              </a:solidFill>
              <a:ln>
                <a:solidFill>
                  <a:schemeClr val="tx1"/>
                </a:solidFill>
                <a:prstDash val="dash"/>
              </a:ln>
            </c:spPr>
          </c:dPt>
          <c:dPt>
            <c:idx val="44"/>
            <c:spPr>
              <a:solidFill>
                <a:srgbClr val="FFC000"/>
              </a:solidFill>
              <a:ln>
                <a:solidFill>
                  <a:schemeClr val="tx1"/>
                </a:solidFill>
                <a:prstDash val="dash"/>
              </a:ln>
            </c:spPr>
          </c:dPt>
          <c:dPt>
            <c:idx val="50"/>
            <c:spPr>
              <a:solidFill>
                <a:srgbClr val="FFC000"/>
              </a:solidFill>
              <a:ln>
                <a:solidFill>
                  <a:schemeClr val="tx1"/>
                </a:solidFill>
                <a:prstDash val="dash"/>
              </a:ln>
            </c:spPr>
          </c:dPt>
          <c:cat>
            <c:numRef>
              <c:f>'G-West'!$A$6:$A$107</c:f>
              <c:numCache>
                <c:formatCode>General</c:formatCode>
                <c:ptCount val="102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48</c:v>
                </c:pt>
                <c:pt idx="24">
                  <c:v>50</c:v>
                </c:pt>
                <c:pt idx="25">
                  <c:v>52</c:v>
                </c:pt>
                <c:pt idx="26">
                  <c:v>54</c:v>
                </c:pt>
                <c:pt idx="27">
                  <c:v>56</c:v>
                </c:pt>
                <c:pt idx="28">
                  <c:v>58</c:v>
                </c:pt>
                <c:pt idx="29">
                  <c:v>60</c:v>
                </c:pt>
                <c:pt idx="30">
                  <c:v>62</c:v>
                </c:pt>
                <c:pt idx="31">
                  <c:v>64</c:v>
                </c:pt>
                <c:pt idx="32">
                  <c:v>66</c:v>
                </c:pt>
                <c:pt idx="33">
                  <c:v>68</c:v>
                </c:pt>
                <c:pt idx="34">
                  <c:v>70</c:v>
                </c:pt>
                <c:pt idx="35">
                  <c:v>72</c:v>
                </c:pt>
                <c:pt idx="36">
                  <c:v>74</c:v>
                </c:pt>
                <c:pt idx="37">
                  <c:v>76</c:v>
                </c:pt>
                <c:pt idx="38">
                  <c:v>78</c:v>
                </c:pt>
                <c:pt idx="39">
                  <c:v>80</c:v>
                </c:pt>
                <c:pt idx="40">
                  <c:v>82</c:v>
                </c:pt>
                <c:pt idx="41">
                  <c:v>84</c:v>
                </c:pt>
                <c:pt idx="42">
                  <c:v>86</c:v>
                </c:pt>
                <c:pt idx="43">
                  <c:v>88</c:v>
                </c:pt>
                <c:pt idx="44">
                  <c:v>90</c:v>
                </c:pt>
                <c:pt idx="45">
                  <c:v>92</c:v>
                </c:pt>
                <c:pt idx="46">
                  <c:v>94</c:v>
                </c:pt>
                <c:pt idx="47">
                  <c:v>96</c:v>
                </c:pt>
                <c:pt idx="48">
                  <c:v>98</c:v>
                </c:pt>
                <c:pt idx="49">
                  <c:v>100</c:v>
                </c:pt>
                <c:pt idx="50">
                  <c:v>102</c:v>
                </c:pt>
                <c:pt idx="51">
                  <c:v>104</c:v>
                </c:pt>
                <c:pt idx="52">
                  <c:v>106</c:v>
                </c:pt>
                <c:pt idx="53">
                  <c:v>108</c:v>
                </c:pt>
                <c:pt idx="54">
                  <c:v>110</c:v>
                </c:pt>
                <c:pt idx="55">
                  <c:v>112</c:v>
                </c:pt>
                <c:pt idx="56">
                  <c:v>114</c:v>
                </c:pt>
                <c:pt idx="57">
                  <c:v>116</c:v>
                </c:pt>
                <c:pt idx="58">
                  <c:v>118</c:v>
                </c:pt>
                <c:pt idx="59">
                  <c:v>120</c:v>
                </c:pt>
                <c:pt idx="60">
                  <c:v>122</c:v>
                </c:pt>
                <c:pt idx="61">
                  <c:v>124</c:v>
                </c:pt>
                <c:pt idx="62">
                  <c:v>126</c:v>
                </c:pt>
                <c:pt idx="63">
                  <c:v>128</c:v>
                </c:pt>
                <c:pt idx="64">
                  <c:v>130</c:v>
                </c:pt>
                <c:pt idx="65">
                  <c:v>132</c:v>
                </c:pt>
                <c:pt idx="66">
                  <c:v>134</c:v>
                </c:pt>
                <c:pt idx="67">
                  <c:v>136</c:v>
                </c:pt>
                <c:pt idx="68">
                  <c:v>138</c:v>
                </c:pt>
                <c:pt idx="69">
                  <c:v>140</c:v>
                </c:pt>
                <c:pt idx="70">
                  <c:v>142</c:v>
                </c:pt>
                <c:pt idx="71">
                  <c:v>144</c:v>
                </c:pt>
                <c:pt idx="72">
                  <c:v>146</c:v>
                </c:pt>
                <c:pt idx="73">
                  <c:v>148</c:v>
                </c:pt>
                <c:pt idx="74">
                  <c:v>150</c:v>
                </c:pt>
                <c:pt idx="75">
                  <c:v>152</c:v>
                </c:pt>
                <c:pt idx="76">
                  <c:v>154</c:v>
                </c:pt>
                <c:pt idx="77">
                  <c:v>156</c:v>
                </c:pt>
                <c:pt idx="78">
                  <c:v>158</c:v>
                </c:pt>
                <c:pt idx="79">
                  <c:v>160</c:v>
                </c:pt>
                <c:pt idx="80">
                  <c:v>162</c:v>
                </c:pt>
                <c:pt idx="81">
                  <c:v>164</c:v>
                </c:pt>
                <c:pt idx="82">
                  <c:v>166</c:v>
                </c:pt>
                <c:pt idx="83">
                  <c:v>168</c:v>
                </c:pt>
                <c:pt idx="84">
                  <c:v>170</c:v>
                </c:pt>
                <c:pt idx="85">
                  <c:v>172</c:v>
                </c:pt>
                <c:pt idx="86">
                  <c:v>174</c:v>
                </c:pt>
                <c:pt idx="87">
                  <c:v>176</c:v>
                </c:pt>
                <c:pt idx="88">
                  <c:v>178</c:v>
                </c:pt>
                <c:pt idx="89">
                  <c:v>180</c:v>
                </c:pt>
                <c:pt idx="90">
                  <c:v>182</c:v>
                </c:pt>
                <c:pt idx="91">
                  <c:v>184</c:v>
                </c:pt>
                <c:pt idx="92">
                  <c:v>186</c:v>
                </c:pt>
                <c:pt idx="93">
                  <c:v>188</c:v>
                </c:pt>
                <c:pt idx="94">
                  <c:v>190</c:v>
                </c:pt>
                <c:pt idx="95">
                  <c:v>192</c:v>
                </c:pt>
                <c:pt idx="96">
                  <c:v>194</c:v>
                </c:pt>
                <c:pt idx="97">
                  <c:v>196</c:v>
                </c:pt>
                <c:pt idx="98">
                  <c:v>200</c:v>
                </c:pt>
                <c:pt idx="99">
                  <c:v>202</c:v>
                </c:pt>
                <c:pt idx="100">
                  <c:v>216</c:v>
                </c:pt>
                <c:pt idx="101">
                  <c:v>246</c:v>
                </c:pt>
              </c:numCache>
            </c:numRef>
          </c:cat>
          <c:val>
            <c:numRef>
              <c:f>'G-West'!$G$6:$G$106</c:f>
              <c:numCache>
                <c:formatCode>General</c:formatCode>
                <c:ptCount val="101"/>
                <c:pt idx="18">
                  <c:v>10757</c:v>
                </c:pt>
                <c:pt idx="25">
                  <c:v>207</c:v>
                </c:pt>
                <c:pt idx="28">
                  <c:v>14090</c:v>
                </c:pt>
                <c:pt idx="32">
                  <c:v>12238</c:v>
                </c:pt>
                <c:pt idx="35">
                  <c:v>245</c:v>
                </c:pt>
                <c:pt idx="39">
                  <c:v>12984</c:v>
                </c:pt>
                <c:pt idx="43">
                  <c:v>12844</c:v>
                </c:pt>
                <c:pt idx="44">
                  <c:v>3906</c:v>
                </c:pt>
                <c:pt idx="47">
                  <c:v>2508</c:v>
                </c:pt>
                <c:pt idx="50">
                  <c:v>21171</c:v>
                </c:pt>
                <c:pt idx="55">
                  <c:v>20155</c:v>
                </c:pt>
                <c:pt idx="58">
                  <c:v>0</c:v>
                </c:pt>
                <c:pt idx="60">
                  <c:v>21514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8">
                  <c:v>15122</c:v>
                </c:pt>
                <c:pt idx="70">
                  <c:v>17849</c:v>
                </c:pt>
                <c:pt idx="71">
                  <c:v>23551</c:v>
                </c:pt>
                <c:pt idx="72">
                  <c:v>22365</c:v>
                </c:pt>
                <c:pt idx="73">
                  <c:v>45671</c:v>
                </c:pt>
                <c:pt idx="74">
                  <c:v>36678</c:v>
                </c:pt>
                <c:pt idx="75">
                  <c:v>19934</c:v>
                </c:pt>
                <c:pt idx="76">
                  <c:v>22136</c:v>
                </c:pt>
                <c:pt idx="77">
                  <c:v>22012</c:v>
                </c:pt>
                <c:pt idx="78">
                  <c:v>19250</c:v>
                </c:pt>
                <c:pt idx="79">
                  <c:v>17463</c:v>
                </c:pt>
                <c:pt idx="80">
                  <c:v>31440</c:v>
                </c:pt>
                <c:pt idx="81">
                  <c:v>20728</c:v>
                </c:pt>
                <c:pt idx="82">
                  <c:v>19646</c:v>
                </c:pt>
                <c:pt idx="83">
                  <c:v>18556</c:v>
                </c:pt>
                <c:pt idx="84">
                  <c:v>19118</c:v>
                </c:pt>
                <c:pt idx="85">
                  <c:v>17266</c:v>
                </c:pt>
                <c:pt idx="86">
                  <c:v>10882</c:v>
                </c:pt>
                <c:pt idx="87">
                  <c:v>21925</c:v>
                </c:pt>
                <c:pt idx="88">
                  <c:v>21675</c:v>
                </c:pt>
                <c:pt idx="97">
                  <c:v>70</c:v>
                </c:pt>
                <c:pt idx="99">
                  <c:v>4333</c:v>
                </c:pt>
                <c:pt idx="100">
                  <c:v>18943</c:v>
                </c:pt>
              </c:numCache>
            </c:numRef>
          </c:val>
        </c:ser>
        <c:ser>
          <c:idx val="5"/>
          <c:order val="5"/>
          <c:tx>
            <c:strRef>
              <c:f>'G-West'!$H$3</c:f>
              <c:strCache>
                <c:ptCount val="1"/>
                <c:pt idx="0">
                  <c:v>Oct09-1200</c:v>
                </c:pt>
              </c:strCache>
            </c:strRef>
          </c:tx>
          <c:spPr>
            <a:solidFill>
              <a:srgbClr val="D42CC8"/>
            </a:solidFill>
            <a:ln>
              <a:solidFill>
                <a:srgbClr val="D42CC8"/>
              </a:solidFill>
            </a:ln>
          </c:spPr>
          <c:cat>
            <c:numRef>
              <c:f>'G-West'!$A$6:$A$107</c:f>
              <c:numCache>
                <c:formatCode>General</c:formatCode>
                <c:ptCount val="102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  <c:pt idx="12">
                  <c:v>26</c:v>
                </c:pt>
                <c:pt idx="13">
                  <c:v>28</c:v>
                </c:pt>
                <c:pt idx="14">
                  <c:v>30</c:v>
                </c:pt>
                <c:pt idx="15">
                  <c:v>32</c:v>
                </c:pt>
                <c:pt idx="16">
                  <c:v>34</c:v>
                </c:pt>
                <c:pt idx="17">
                  <c:v>36</c:v>
                </c:pt>
                <c:pt idx="18">
                  <c:v>38</c:v>
                </c:pt>
                <c:pt idx="19">
                  <c:v>40</c:v>
                </c:pt>
                <c:pt idx="20">
                  <c:v>42</c:v>
                </c:pt>
                <c:pt idx="21">
                  <c:v>44</c:v>
                </c:pt>
                <c:pt idx="22">
                  <c:v>46</c:v>
                </c:pt>
                <c:pt idx="23">
                  <c:v>48</c:v>
                </c:pt>
                <c:pt idx="24">
                  <c:v>50</c:v>
                </c:pt>
                <c:pt idx="25">
                  <c:v>52</c:v>
                </c:pt>
                <c:pt idx="26">
                  <c:v>54</c:v>
                </c:pt>
                <c:pt idx="27">
                  <c:v>56</c:v>
                </c:pt>
                <c:pt idx="28">
                  <c:v>58</c:v>
                </c:pt>
                <c:pt idx="29">
                  <c:v>60</c:v>
                </c:pt>
                <c:pt idx="30">
                  <c:v>62</c:v>
                </c:pt>
                <c:pt idx="31">
                  <c:v>64</c:v>
                </c:pt>
                <c:pt idx="32">
                  <c:v>66</c:v>
                </c:pt>
                <c:pt idx="33">
                  <c:v>68</c:v>
                </c:pt>
                <c:pt idx="34">
                  <c:v>70</c:v>
                </c:pt>
                <c:pt idx="35">
                  <c:v>72</c:v>
                </c:pt>
                <c:pt idx="36">
                  <c:v>74</c:v>
                </c:pt>
                <c:pt idx="37">
                  <c:v>76</c:v>
                </c:pt>
                <c:pt idx="38">
                  <c:v>78</c:v>
                </c:pt>
                <c:pt idx="39">
                  <c:v>80</c:v>
                </c:pt>
                <c:pt idx="40">
                  <c:v>82</c:v>
                </c:pt>
                <c:pt idx="41">
                  <c:v>84</c:v>
                </c:pt>
                <c:pt idx="42">
                  <c:v>86</c:v>
                </c:pt>
                <c:pt idx="43">
                  <c:v>88</c:v>
                </c:pt>
                <c:pt idx="44">
                  <c:v>90</c:v>
                </c:pt>
                <c:pt idx="45">
                  <c:v>92</c:v>
                </c:pt>
                <c:pt idx="46">
                  <c:v>94</c:v>
                </c:pt>
                <c:pt idx="47">
                  <c:v>96</c:v>
                </c:pt>
                <c:pt idx="48">
                  <c:v>98</c:v>
                </c:pt>
                <c:pt idx="49">
                  <c:v>100</c:v>
                </c:pt>
                <c:pt idx="50">
                  <c:v>102</c:v>
                </c:pt>
                <c:pt idx="51">
                  <c:v>104</c:v>
                </c:pt>
                <c:pt idx="52">
                  <c:v>106</c:v>
                </c:pt>
                <c:pt idx="53">
                  <c:v>108</c:v>
                </c:pt>
                <c:pt idx="54">
                  <c:v>110</c:v>
                </c:pt>
                <c:pt idx="55">
                  <c:v>112</c:v>
                </c:pt>
                <c:pt idx="56">
                  <c:v>114</c:v>
                </c:pt>
                <c:pt idx="57">
                  <c:v>116</c:v>
                </c:pt>
                <c:pt idx="58">
                  <c:v>118</c:v>
                </c:pt>
                <c:pt idx="59">
                  <c:v>120</c:v>
                </c:pt>
                <c:pt idx="60">
                  <c:v>122</c:v>
                </c:pt>
                <c:pt idx="61">
                  <c:v>124</c:v>
                </c:pt>
                <c:pt idx="62">
                  <c:v>126</c:v>
                </c:pt>
                <c:pt idx="63">
                  <c:v>128</c:v>
                </c:pt>
                <c:pt idx="64">
                  <c:v>130</c:v>
                </c:pt>
                <c:pt idx="65">
                  <c:v>132</c:v>
                </c:pt>
                <c:pt idx="66">
                  <c:v>134</c:v>
                </c:pt>
                <c:pt idx="67">
                  <c:v>136</c:v>
                </c:pt>
                <c:pt idx="68">
                  <c:v>138</c:v>
                </c:pt>
                <c:pt idx="69">
                  <c:v>140</c:v>
                </c:pt>
                <c:pt idx="70">
                  <c:v>142</c:v>
                </c:pt>
                <c:pt idx="71">
                  <c:v>144</c:v>
                </c:pt>
                <c:pt idx="72">
                  <c:v>146</c:v>
                </c:pt>
                <c:pt idx="73">
                  <c:v>148</c:v>
                </c:pt>
                <c:pt idx="74">
                  <c:v>150</c:v>
                </c:pt>
                <c:pt idx="75">
                  <c:v>152</c:v>
                </c:pt>
                <c:pt idx="76">
                  <c:v>154</c:v>
                </c:pt>
                <c:pt idx="77">
                  <c:v>156</c:v>
                </c:pt>
                <c:pt idx="78">
                  <c:v>158</c:v>
                </c:pt>
                <c:pt idx="79">
                  <c:v>160</c:v>
                </c:pt>
                <c:pt idx="80">
                  <c:v>162</c:v>
                </c:pt>
                <c:pt idx="81">
                  <c:v>164</c:v>
                </c:pt>
                <c:pt idx="82">
                  <c:v>166</c:v>
                </c:pt>
                <c:pt idx="83">
                  <c:v>168</c:v>
                </c:pt>
                <c:pt idx="84">
                  <c:v>170</c:v>
                </c:pt>
                <c:pt idx="85">
                  <c:v>172</c:v>
                </c:pt>
                <c:pt idx="86">
                  <c:v>174</c:v>
                </c:pt>
                <c:pt idx="87">
                  <c:v>176</c:v>
                </c:pt>
                <c:pt idx="88">
                  <c:v>178</c:v>
                </c:pt>
                <c:pt idx="89">
                  <c:v>180</c:v>
                </c:pt>
                <c:pt idx="90">
                  <c:v>182</c:v>
                </c:pt>
                <c:pt idx="91">
                  <c:v>184</c:v>
                </c:pt>
                <c:pt idx="92">
                  <c:v>186</c:v>
                </c:pt>
                <c:pt idx="93">
                  <c:v>188</c:v>
                </c:pt>
                <c:pt idx="94">
                  <c:v>190</c:v>
                </c:pt>
                <c:pt idx="95">
                  <c:v>192</c:v>
                </c:pt>
                <c:pt idx="96">
                  <c:v>194</c:v>
                </c:pt>
                <c:pt idx="97">
                  <c:v>196</c:v>
                </c:pt>
                <c:pt idx="98">
                  <c:v>200</c:v>
                </c:pt>
                <c:pt idx="99">
                  <c:v>202</c:v>
                </c:pt>
                <c:pt idx="100">
                  <c:v>216</c:v>
                </c:pt>
                <c:pt idx="101">
                  <c:v>246</c:v>
                </c:pt>
              </c:numCache>
            </c:numRef>
          </c:cat>
          <c:val>
            <c:numRef>
              <c:f>'G-West'!$H$6:$H$106</c:f>
              <c:numCache>
                <c:formatCode>General</c:formatCode>
                <c:ptCount val="101"/>
                <c:pt idx="89">
                  <c:v>12793</c:v>
                </c:pt>
                <c:pt idx="91">
                  <c:v>4261</c:v>
                </c:pt>
                <c:pt idx="93">
                  <c:v>9370</c:v>
                </c:pt>
                <c:pt idx="95">
                  <c:v>3185</c:v>
                </c:pt>
                <c:pt idx="98">
                  <c:v>196</c:v>
                </c:pt>
              </c:numCache>
            </c:numRef>
          </c:val>
        </c:ser>
        <c:gapWidth val="44"/>
        <c:overlap val="49"/>
        <c:axId val="57333632"/>
        <c:axId val="57339904"/>
      </c:barChart>
      <c:catAx>
        <c:axId val="5733363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Channel Number</a:t>
                </a:r>
              </a:p>
            </c:rich>
          </c:tx>
          <c:layout/>
        </c:title>
        <c:numFmt formatCode="General" sourceLinked="1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57339904"/>
        <c:crosses val="autoZero"/>
        <c:auto val="1"/>
        <c:lblAlgn val="ctr"/>
        <c:lblOffset val="100"/>
      </c:catAx>
      <c:valAx>
        <c:axId val="57339904"/>
        <c:scaling>
          <c:orientation val="minMax"/>
          <c:max val="450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Total Time in Use (sec)</a:t>
                </a:r>
              </a:p>
            </c:rich>
          </c:tx>
          <c:layout/>
        </c:title>
        <c:numFmt formatCode="0" sourceLinked="1"/>
        <c:majorTickMark val="none"/>
        <c:minorTickMark val="in"/>
        <c:tickLblPos val="nextTo"/>
        <c:crossAx val="57333632"/>
        <c:crosses val="autoZero"/>
        <c:crossBetween val="between"/>
      </c:valAx>
    </c:plotArea>
    <c:legend>
      <c:legendPos val="r"/>
      <c:layout/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0.30244</cdr:x>
      <cdr:y>0.21982</cdr:y>
    </cdr:from>
    <cdr:to>
      <cdr:x>0.55932</cdr:x>
      <cdr:y>0.37284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25127" y="1313622"/>
          <a:ext cx="282416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0.54167</cdr:x>
      <cdr:y>0.12167</cdr:y>
    </cdr:from>
    <cdr:to>
      <cdr:x>0.87029</cdr:x>
      <cdr:y>0.17746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964701" y="712801"/>
          <a:ext cx="3618715" cy="3268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BLACK DASHED</a:t>
          </a:r>
          <a:r>
            <a:rPr lang="en-US" sz="1100" baseline="0"/>
            <a:t> EDGES INDICATE 100/300 DUAL RATE CHANNELS</a:t>
          </a:r>
          <a:endParaRPr lang="en-US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0.0966</cdr:x>
      <cdr:y>0.12946</cdr:y>
    </cdr:from>
    <cdr:to>
      <cdr:x>0.47478</cdr:x>
      <cdr:y>0.19396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03506" y="669433"/>
          <a:ext cx="3928611" cy="3335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100"/>
            <a:t>BLACK DASHED</a:t>
          </a:r>
          <a:r>
            <a:rPr lang="en-US" sz="1100" baseline="0"/>
            <a:t> EDGES INDICATE 100/300 DUAL RATE CHANNELS</a:t>
          </a:r>
          <a:endParaRPr 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0EB9-AA06-4ECE-87B0-16E90435196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5EC6-403A-4B30-8B13-273AD32C0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0EB9-AA06-4ECE-87B0-16E90435196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5EC6-403A-4B30-8B13-273AD32C0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0EB9-AA06-4ECE-87B0-16E90435196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5EC6-403A-4B30-8B13-273AD32C0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0EB9-AA06-4ECE-87B0-16E90435196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5EC6-403A-4B30-8B13-273AD32C0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0EB9-AA06-4ECE-87B0-16E90435196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5EC6-403A-4B30-8B13-273AD32C0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0EB9-AA06-4ECE-87B0-16E90435196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5EC6-403A-4B30-8B13-273AD32C0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0EB9-AA06-4ECE-87B0-16E90435196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5EC6-403A-4B30-8B13-273AD32C0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0EB9-AA06-4ECE-87B0-16E90435196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5EC6-403A-4B30-8B13-273AD32C0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0EB9-AA06-4ECE-87B0-16E90435196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5EC6-403A-4B30-8B13-273AD32C0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0EB9-AA06-4ECE-87B0-16E90435196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5EC6-403A-4B30-8B13-273AD32C0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0EB9-AA06-4ECE-87B0-16E90435196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5EC6-403A-4B30-8B13-273AD32C0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00EB9-AA06-4ECE-87B0-16E904351960}" type="datetimeFigureOut">
              <a:rPr lang="en-US" smtClean="0"/>
              <a:pPr/>
              <a:t>10/26/2009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05EC6-403A-4B30-8B13-273AD32C04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487608" y="461106"/>
          <a:ext cx="8206941" cy="5962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80447" y="492260"/>
          <a:ext cx="8097865" cy="5924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62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Noblis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Woolner</dc:creator>
  <cp:lastModifiedBy>Peter Woolner</cp:lastModifiedBy>
  <cp:revision>3</cp:revision>
  <dcterms:created xsi:type="dcterms:W3CDTF">2009-10-25T19:29:36Z</dcterms:created>
  <dcterms:modified xsi:type="dcterms:W3CDTF">2009-10-26T12:13:32Z</dcterms:modified>
</cp:coreProperties>
</file>